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9"/>
  </p:sldMasterIdLst>
  <p:notesMasterIdLst>
    <p:notesMasterId r:id="rId44"/>
  </p:notesMasterIdLst>
  <p:handoutMasterIdLst>
    <p:handoutMasterId r:id="rId45"/>
  </p:handoutMasterIdLst>
  <p:sldIdLst>
    <p:sldId id="270" r:id="rId20"/>
    <p:sldId id="271" r:id="rId21"/>
    <p:sldId id="289" r:id="rId22"/>
    <p:sldId id="290" r:id="rId23"/>
    <p:sldId id="291" r:id="rId24"/>
    <p:sldId id="292" r:id="rId25"/>
    <p:sldId id="272" r:id="rId26"/>
    <p:sldId id="293" r:id="rId27"/>
    <p:sldId id="273" r:id="rId28"/>
    <p:sldId id="275" r:id="rId29"/>
    <p:sldId id="274" r:id="rId30"/>
    <p:sldId id="277" r:id="rId31"/>
    <p:sldId id="278" r:id="rId32"/>
    <p:sldId id="276" r:id="rId33"/>
    <p:sldId id="279" r:id="rId34"/>
    <p:sldId id="280" r:id="rId35"/>
    <p:sldId id="282" r:id="rId36"/>
    <p:sldId id="281" r:id="rId37"/>
    <p:sldId id="284" r:id="rId38"/>
    <p:sldId id="283" r:id="rId39"/>
    <p:sldId id="285" r:id="rId40"/>
    <p:sldId id="288" r:id="rId41"/>
    <p:sldId id="286" r:id="rId42"/>
    <p:sldId id="294" r:id="rId43"/>
  </p:sldIdLst>
  <p:sldSz cx="12192000" cy="6858000"/>
  <p:notesSz cx="6858000" cy="9144000"/>
  <p:embeddedFontLst>
    <p:embeddedFont>
      <p:font typeface="AA Zuehlke" panose="02000503060000020004" pitchFamily="2" charset="0"/>
      <p:regular r:id="rId46"/>
      <p:italic r:id="rId47"/>
    </p:embeddedFont>
    <p:embeddedFont>
      <p:font typeface="AA Zuehlke Medium" panose="02000603060000020004" pitchFamily="2" charset="0"/>
      <p:regular r:id="rId48"/>
      <p:italic r:id="rId49"/>
    </p:embeddedFont>
  </p:embeddedFontLst>
  <p:custDataLst>
    <p:tags r:id="rId50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CCFF00"/>
    <a:srgbClr val="00CC66"/>
    <a:srgbClr val="0099CC"/>
    <a:srgbClr val="000000"/>
    <a:srgbClr val="66CC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8FB837D-C827-4EFA-A057-4D05807E0F7C}"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45" autoAdjust="0"/>
  </p:normalViewPr>
  <p:slideViewPr>
    <p:cSldViewPr showGuides="1">
      <p:cViewPr varScale="1">
        <p:scale>
          <a:sx n="86" d="100"/>
          <a:sy n="86" d="100"/>
        </p:scale>
        <p:origin x="331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96" d="100"/>
          <a:sy n="96" d="100"/>
        </p:scale>
        <p:origin x="3558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slide" Target="slides/slide7.xml"/><Relationship Id="rId39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2.xml"/><Relationship Id="rId34" Type="http://schemas.openxmlformats.org/officeDocument/2006/relationships/slide" Target="slides/slide15.xml"/><Relationship Id="rId42" Type="http://schemas.openxmlformats.org/officeDocument/2006/relationships/slide" Target="slides/slide23.xml"/><Relationship Id="rId47" Type="http://schemas.openxmlformats.org/officeDocument/2006/relationships/font" Target="fonts/font2.fntdata"/><Relationship Id="rId50" Type="http://schemas.openxmlformats.org/officeDocument/2006/relationships/tags" Target="tags/tag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slide" Target="slides/slide6.xml"/><Relationship Id="rId33" Type="http://schemas.openxmlformats.org/officeDocument/2006/relationships/slide" Target="slides/slide14.xml"/><Relationship Id="rId38" Type="http://schemas.openxmlformats.org/officeDocument/2006/relationships/slide" Target="slides/slide19.xml"/><Relationship Id="rId46" Type="http://schemas.openxmlformats.org/officeDocument/2006/relationships/font" Target="fonts/font1.fntdata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slide" Target="slides/slide1.xml"/><Relationship Id="rId29" Type="http://schemas.openxmlformats.org/officeDocument/2006/relationships/slide" Target="slides/slide10.xml"/><Relationship Id="rId41" Type="http://schemas.openxmlformats.org/officeDocument/2006/relationships/slide" Target="slides/slide22.xml"/><Relationship Id="rId54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5.xml"/><Relationship Id="rId32" Type="http://schemas.openxmlformats.org/officeDocument/2006/relationships/slide" Target="slides/slide13.xml"/><Relationship Id="rId37" Type="http://schemas.openxmlformats.org/officeDocument/2006/relationships/slide" Target="slides/slide18.xml"/><Relationship Id="rId40" Type="http://schemas.openxmlformats.org/officeDocument/2006/relationships/slide" Target="slides/slide21.xml"/><Relationship Id="rId45" Type="http://schemas.openxmlformats.org/officeDocument/2006/relationships/handoutMaster" Target="handoutMasters/handoutMaster1.xml"/><Relationship Id="rId53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slide" Target="slides/slide4.xml"/><Relationship Id="rId28" Type="http://schemas.openxmlformats.org/officeDocument/2006/relationships/slide" Target="slides/slide9.xml"/><Relationship Id="rId36" Type="http://schemas.openxmlformats.org/officeDocument/2006/relationships/slide" Target="slides/slide17.xml"/><Relationship Id="rId49" Type="http://schemas.openxmlformats.org/officeDocument/2006/relationships/font" Target="fonts/font4.fntdata"/><Relationship Id="rId10" Type="http://schemas.openxmlformats.org/officeDocument/2006/relationships/customXml" Target="../customXml/item10.xml"/><Relationship Id="rId19" Type="http://schemas.openxmlformats.org/officeDocument/2006/relationships/slideMaster" Target="slideMasters/slideMaster1.xml"/><Relationship Id="rId31" Type="http://schemas.openxmlformats.org/officeDocument/2006/relationships/slide" Target="slides/slide12.xml"/><Relationship Id="rId44" Type="http://schemas.openxmlformats.org/officeDocument/2006/relationships/notesMaster" Target="notesMasters/notesMaster1.xml"/><Relationship Id="rId52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3.xml"/><Relationship Id="rId27" Type="http://schemas.openxmlformats.org/officeDocument/2006/relationships/slide" Target="slides/slide8.xml"/><Relationship Id="rId30" Type="http://schemas.openxmlformats.org/officeDocument/2006/relationships/slide" Target="slides/slide11.xml"/><Relationship Id="rId35" Type="http://schemas.openxmlformats.org/officeDocument/2006/relationships/slide" Target="slides/slide16.xml"/><Relationship Id="rId43" Type="http://schemas.openxmlformats.org/officeDocument/2006/relationships/slide" Target="slides/slide24.xml"/><Relationship Id="rId48" Type="http://schemas.openxmlformats.org/officeDocument/2006/relationships/font" Target="fonts/font3.fntdata"/><Relationship Id="rId8" Type="http://schemas.openxmlformats.org/officeDocument/2006/relationships/customXml" Target="../customXml/item8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>
              <a:latin typeface="AA Zuehlke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D189A0-0A58-4992-87A6-55AC822E6B9B}" type="datetimeFigureOut">
              <a:rPr lang="en-GB" smtClean="0">
                <a:latin typeface="AA Zuehlke" pitchFamily="2" charset="0"/>
              </a:rPr>
              <a:t>02/04/2021</a:t>
            </a:fld>
            <a:endParaRPr lang="en-GB">
              <a:latin typeface="AA Zuehlke" pitchFamily="2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A Zuehlke" pitchFamily="2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1C6F6C-8E1B-4498-9594-4C11B1F32799}" type="slidenum">
              <a:rPr lang="en-GB" smtClean="0">
                <a:latin typeface="AA Zuehlke" pitchFamily="2" charset="0"/>
              </a:rPr>
              <a:t>‹#›</a:t>
            </a:fld>
            <a:endParaRPr lang="en-GB">
              <a:latin typeface="AA Zuehlk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745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AA Zuehlke" pitchFamily="2" charset="0"/>
              </a:defRPr>
            </a:lvl1pPr>
          </a:lstStyle>
          <a:p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AA Zuehlke" pitchFamily="2" charset="0"/>
              </a:defRPr>
            </a:lvl1pPr>
          </a:lstStyle>
          <a:p>
            <a:fld id="{A6966AE6-B72D-4967-9CA3-8469D2863705}" type="datetimeFigureOut">
              <a:rPr lang="en-GB" noProof="0" smtClean="0"/>
              <a:pPr/>
              <a:t>02/04/2021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AA Zuehlke" pitchFamily="2" charset="0"/>
              </a:defRPr>
            </a:lvl1pPr>
          </a:lstStyle>
          <a:p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AA Zuehlke" pitchFamily="2" charset="0"/>
              </a:defRPr>
            </a:lvl1pPr>
          </a:lstStyle>
          <a:p>
            <a:fld id="{04E102C5-3B9C-48EE-BFF0-2E7AF2F2A1F4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333568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A Zuehlke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A Zuehlke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A Zuehlke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A Zuehlke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A Zuehlke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small" preserve="1" userDrawn="1">
  <p:cSld name="Title Slide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6401" y="5061216"/>
            <a:ext cx="11379199" cy="1390384"/>
          </a:xfrm>
        </p:spPr>
        <p:txBody>
          <a:bodyPr/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406401" y="1796783"/>
            <a:ext cx="11379199" cy="3040751"/>
          </a:xfrm>
        </p:spPr>
        <p:txBody>
          <a:bodyPr tIns="720000" anchor="ctr"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GB" sz="24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Drag image to placeholder or add by clicking on icon</a:t>
            </a:r>
            <a:endParaRPr lang="en-GB" noProof="0"/>
          </a:p>
        </p:txBody>
      </p:sp>
      <p:pic>
        <p:nvPicPr>
          <p:cNvPr id="6" name="Logo">
            <a:extLst>
              <a:ext uri="{FF2B5EF4-FFF2-40B4-BE49-F238E27FC236}">
                <a16:creationId xmlns:a16="http://schemas.microsoft.com/office/drawing/2014/main" id="{AA542CC6-B114-4486-B67E-DC30FBD6F191}"/>
              </a:ext>
            </a:extLst>
          </p:cNvPr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531" y="406400"/>
            <a:ext cx="1018800" cy="101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186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ull Image Slide" preserve="1" userDrawn="1">
  <p:cSld name="Full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406400" y="406400"/>
            <a:ext cx="11379199" cy="6045200"/>
          </a:xfrm>
        </p:spPr>
        <p:txBody>
          <a:bodyPr tIns="720000" bIns="0" anchor="ctr"/>
          <a:lstStyle>
            <a:lvl1pPr marL="0" indent="0" algn="ctr">
              <a:spcBef>
                <a:spcPts val="0"/>
              </a:spcBef>
              <a:buFontTx/>
              <a:buNone/>
              <a:defRPr/>
            </a:lvl1pPr>
          </a:lstStyle>
          <a:p>
            <a:r>
              <a:rPr lang="en-GB" sz="24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Drag image to placeholder or add by clicking on icon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3602757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pter Slide Orange" preserve="1" userDrawn="1">
  <p:cSld name="Chapter Sli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>
            <a:spLocks/>
          </p:cNvSpPr>
          <p:nvPr userDrawn="1"/>
        </p:nvSpPr>
        <p:spPr>
          <a:xfrm>
            <a:off x="406400" y="406400"/>
            <a:ext cx="11379199" cy="6045200"/>
          </a:xfrm>
          <a:prstGeom prst="rect">
            <a:avLst/>
          </a:prstGeom>
          <a:solidFill>
            <a:srgbClr val="FF99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 noProof="0">
              <a:latin typeface="AA Zuehlke" pitchFamily="2" charset="0"/>
            </a:endParaRPr>
          </a:p>
        </p:txBody>
      </p:sp>
      <p:sp>
        <p:nvSpPr>
          <p:cNvPr id="5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1319637" y="406400"/>
            <a:ext cx="9553151" cy="6045200"/>
          </a:xfrm>
        </p:spPr>
        <p:txBody>
          <a:bodyPr lIns="0" tIns="0" rIns="0" bIns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70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noProof="0"/>
              <a:t>Chapter title / quote</a:t>
            </a:r>
          </a:p>
        </p:txBody>
      </p:sp>
    </p:spTree>
    <p:extLst>
      <p:ext uri="{BB962C8B-B14F-4D97-AF65-F5344CB8AC3E}">
        <p14:creationId xmlns:p14="http://schemas.microsoft.com/office/powerpoint/2010/main" val="3590560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31" userDrawn="1">
          <p15:clr>
            <a:srgbClr val="FBAE40"/>
          </p15:clr>
        </p15:guide>
        <p15:guide id="3" pos="6849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pter Slide Bright Blue" preserve="1" userDrawn="1">
  <p:cSld name="Chapter Slide Brigh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>
            <a:spLocks/>
          </p:cNvSpPr>
          <p:nvPr userDrawn="1"/>
        </p:nvSpPr>
        <p:spPr>
          <a:xfrm>
            <a:off x="406400" y="406400"/>
            <a:ext cx="11379199" cy="6045200"/>
          </a:xfrm>
          <a:prstGeom prst="rect">
            <a:avLst/>
          </a:prstGeom>
          <a:solidFill>
            <a:srgbClr val="66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 noProof="0">
              <a:latin typeface="AA Zuehlke" pitchFamily="2" charset="0"/>
            </a:endParaRPr>
          </a:p>
        </p:txBody>
      </p:sp>
      <p:sp>
        <p:nvSpPr>
          <p:cNvPr id="5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1319637" y="406400"/>
            <a:ext cx="9553151" cy="6045200"/>
          </a:xfrm>
        </p:spPr>
        <p:txBody>
          <a:bodyPr lIns="0" tIns="0" rIns="0" bIns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700" baseline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noProof="0"/>
              <a:t>Chapter title / quote</a:t>
            </a:r>
          </a:p>
        </p:txBody>
      </p:sp>
    </p:spTree>
    <p:extLst>
      <p:ext uri="{BB962C8B-B14F-4D97-AF65-F5344CB8AC3E}">
        <p14:creationId xmlns:p14="http://schemas.microsoft.com/office/powerpoint/2010/main" val="26985393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31">
          <p15:clr>
            <a:srgbClr val="FBAE40"/>
          </p15:clr>
        </p15:guide>
        <p15:guide id="3" pos="6849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pter Slide Blue" preserve="1" userDrawn="1">
  <p:cSld name="Chapter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>
            <a:spLocks/>
          </p:cNvSpPr>
          <p:nvPr userDrawn="1"/>
        </p:nvSpPr>
        <p:spPr>
          <a:xfrm>
            <a:off x="406400" y="406400"/>
            <a:ext cx="11379199" cy="6045200"/>
          </a:xfrm>
          <a:prstGeom prst="rect">
            <a:avLst/>
          </a:prstGeom>
          <a:solidFill>
            <a:srgbClr val="0099CC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 noProof="0">
              <a:latin typeface="AA Zuehlke" pitchFamily="2" charset="0"/>
            </a:endParaRPr>
          </a:p>
        </p:txBody>
      </p:sp>
      <p:sp>
        <p:nvSpPr>
          <p:cNvPr id="5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1319637" y="406400"/>
            <a:ext cx="9553151" cy="6045200"/>
          </a:xfrm>
        </p:spPr>
        <p:txBody>
          <a:bodyPr lIns="0" tIns="0" rIns="0" bIns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70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noProof="0"/>
              <a:t>Chapter title / quote</a:t>
            </a:r>
          </a:p>
        </p:txBody>
      </p:sp>
    </p:spTree>
    <p:extLst>
      <p:ext uri="{BB962C8B-B14F-4D97-AF65-F5344CB8AC3E}">
        <p14:creationId xmlns:p14="http://schemas.microsoft.com/office/powerpoint/2010/main" val="12288623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31">
          <p15:clr>
            <a:srgbClr val="FBAE40"/>
          </p15:clr>
        </p15:guide>
        <p15:guide id="3" pos="6849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pter Slide Green" preserve="1" userDrawn="1">
  <p:cSld name="Chapter Slid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>
            <a:spLocks/>
          </p:cNvSpPr>
          <p:nvPr userDrawn="1"/>
        </p:nvSpPr>
        <p:spPr>
          <a:xfrm>
            <a:off x="406400" y="406400"/>
            <a:ext cx="11379199" cy="6045200"/>
          </a:xfrm>
          <a:prstGeom prst="rect">
            <a:avLst/>
          </a:prstGeom>
          <a:solidFill>
            <a:srgbClr val="00CC66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 noProof="0">
              <a:latin typeface="AA Zuehlke" pitchFamily="2" charset="0"/>
            </a:endParaRPr>
          </a:p>
        </p:txBody>
      </p:sp>
      <p:sp>
        <p:nvSpPr>
          <p:cNvPr id="5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1319637" y="406400"/>
            <a:ext cx="9553151" cy="6045200"/>
          </a:xfrm>
        </p:spPr>
        <p:txBody>
          <a:bodyPr lIns="0" tIns="0" rIns="0" bIns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70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noProof="0"/>
              <a:t>Chapter title / quote</a:t>
            </a:r>
          </a:p>
        </p:txBody>
      </p:sp>
    </p:spTree>
    <p:extLst>
      <p:ext uri="{BB962C8B-B14F-4D97-AF65-F5344CB8AC3E}">
        <p14:creationId xmlns:p14="http://schemas.microsoft.com/office/powerpoint/2010/main" val="216840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31">
          <p15:clr>
            <a:srgbClr val="FBAE40"/>
          </p15:clr>
        </p15:guide>
        <p15:guide id="3" pos="6849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pter Slide Bright Green" preserve="1" userDrawn="1">
  <p:cSld name="Chapter Slide Bright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>
            <a:spLocks/>
          </p:cNvSpPr>
          <p:nvPr userDrawn="1"/>
        </p:nvSpPr>
        <p:spPr>
          <a:xfrm>
            <a:off x="406400" y="406400"/>
            <a:ext cx="11379199" cy="6045200"/>
          </a:xfrm>
          <a:prstGeom prst="rect">
            <a:avLst/>
          </a:prstGeom>
          <a:solidFill>
            <a:srgbClr val="CCFF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 noProof="0">
              <a:latin typeface="AA Zuehlke" pitchFamily="2" charset="0"/>
            </a:endParaRPr>
          </a:p>
        </p:txBody>
      </p:sp>
      <p:sp>
        <p:nvSpPr>
          <p:cNvPr id="5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1319637" y="406400"/>
            <a:ext cx="9553151" cy="6045200"/>
          </a:xfrm>
        </p:spPr>
        <p:txBody>
          <a:bodyPr lIns="0" tIns="0" rIns="0" bIns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700" baseline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noProof="0"/>
              <a:t>Chapter title / quote</a:t>
            </a:r>
          </a:p>
        </p:txBody>
      </p:sp>
    </p:spTree>
    <p:extLst>
      <p:ext uri="{BB962C8B-B14F-4D97-AF65-F5344CB8AC3E}">
        <p14:creationId xmlns:p14="http://schemas.microsoft.com/office/powerpoint/2010/main" val="1276850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31">
          <p15:clr>
            <a:srgbClr val="FBAE40"/>
          </p15:clr>
        </p15:guide>
        <p15:guide id="3" pos="6849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er Quote Slide" preserve="1" userDrawn="1">
  <p:cSld name="Customer 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8A6C1-F30F-4F96-9A7E-56AAFA9EE5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E61FF-BC11-4E05-AD87-1E37DED13E4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6400" y="1525266"/>
            <a:ext cx="11379200" cy="1476000"/>
          </a:xfrm>
        </p:spPr>
        <p:txBody>
          <a:bodyPr/>
          <a:lstStyle>
            <a:lvl1pPr marL="0" indent="0">
              <a:buFontTx/>
              <a:buNone/>
              <a:defRPr sz="1800">
                <a:solidFill>
                  <a:schemeClr val="tx1"/>
                </a:solidFill>
              </a:defRPr>
            </a:lvl1pPr>
            <a:lvl2pPr marL="179388" indent="-179388">
              <a:spcBef>
                <a:spcPts val="600"/>
              </a:spcBef>
              <a:defRPr sz="1400">
                <a:solidFill>
                  <a:srgbClr val="4D4D4D"/>
                </a:solidFill>
              </a:defRPr>
            </a:lvl2pPr>
            <a:lvl3pPr marL="358775" indent="-179388">
              <a:defRPr sz="1400">
                <a:solidFill>
                  <a:srgbClr val="4D4D4D"/>
                </a:solidFill>
              </a:defRPr>
            </a:lvl3pPr>
            <a:lvl4pPr marL="536575" indent="-177800">
              <a:defRPr sz="1400">
                <a:solidFill>
                  <a:srgbClr val="4D4D4D"/>
                </a:solidFill>
              </a:defRPr>
            </a:lvl4pPr>
            <a:lvl5pPr marL="715963" indent="-179388"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/>
              <a:t>Add Customer Quote as image file and adjust to left or right alignment manually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0022DBF-8F9A-41E9-8DC0-CEE6E9EFDD30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06400" y="4975600"/>
            <a:ext cx="11379200" cy="1476000"/>
          </a:xfrm>
        </p:spPr>
        <p:txBody>
          <a:bodyPr/>
          <a:lstStyle>
            <a:lvl1pPr marL="0" indent="0">
              <a:buFontTx/>
              <a:buNone/>
              <a:defRPr sz="1800">
                <a:solidFill>
                  <a:schemeClr val="tx1"/>
                </a:solidFill>
              </a:defRPr>
            </a:lvl1pPr>
            <a:lvl2pPr marL="179388" indent="-179388">
              <a:spcBef>
                <a:spcPts val="600"/>
              </a:spcBef>
              <a:defRPr sz="1400">
                <a:solidFill>
                  <a:srgbClr val="4D4D4D"/>
                </a:solidFill>
              </a:defRPr>
            </a:lvl2pPr>
            <a:lvl3pPr marL="358775" indent="-179388">
              <a:defRPr sz="1400">
                <a:solidFill>
                  <a:srgbClr val="4D4D4D"/>
                </a:solidFill>
              </a:defRPr>
            </a:lvl3pPr>
            <a:lvl4pPr marL="536575" indent="-177800">
              <a:defRPr sz="1400">
                <a:solidFill>
                  <a:srgbClr val="4D4D4D"/>
                </a:solidFill>
              </a:defRPr>
            </a:lvl4pPr>
            <a:lvl5pPr marL="715963" indent="-179388"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/>
              <a:t>Add Customer Quote as image file and adjust to left or right alignment manually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AAD0934-E481-4D61-A7F1-9122DB03D28E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06401" y="3250433"/>
            <a:ext cx="11379200" cy="1476000"/>
          </a:xfrm>
        </p:spPr>
        <p:txBody>
          <a:bodyPr/>
          <a:lstStyle>
            <a:lvl1pPr marL="0" indent="0" algn="l">
              <a:buFontTx/>
              <a:buNone/>
              <a:defRPr sz="1800">
                <a:solidFill>
                  <a:schemeClr val="tx1"/>
                </a:solidFill>
              </a:defRPr>
            </a:lvl1pPr>
            <a:lvl2pPr marL="179388" indent="-179388">
              <a:spcBef>
                <a:spcPts val="600"/>
              </a:spcBef>
              <a:defRPr sz="1400">
                <a:solidFill>
                  <a:srgbClr val="4D4D4D"/>
                </a:solidFill>
              </a:defRPr>
            </a:lvl2pPr>
            <a:lvl3pPr marL="358775" indent="-179388">
              <a:defRPr sz="1400">
                <a:solidFill>
                  <a:srgbClr val="4D4D4D"/>
                </a:solidFill>
              </a:defRPr>
            </a:lvl3pPr>
            <a:lvl4pPr marL="536575" indent="-177800">
              <a:defRPr sz="1400">
                <a:solidFill>
                  <a:srgbClr val="4D4D4D"/>
                </a:solidFill>
              </a:defRPr>
            </a:lvl4pPr>
            <a:lvl5pPr marL="715963" indent="-179388"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/>
              <a:t>Add Customer Quote as image file and adjust to left or right alignment manually</a:t>
            </a:r>
          </a:p>
        </p:txBody>
      </p:sp>
    </p:spTree>
    <p:extLst>
      <p:ext uri="{BB962C8B-B14F-4D97-AF65-F5344CB8AC3E}">
        <p14:creationId xmlns:p14="http://schemas.microsoft.com/office/powerpoint/2010/main" val="19180484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60" userDrawn="1">
          <p15:clr>
            <a:srgbClr val="FBAE40"/>
          </p15:clr>
        </p15:guide>
        <p15:guide id="2" orient="horz" pos="1892" userDrawn="1">
          <p15:clr>
            <a:srgbClr val="FBAE40"/>
          </p15:clr>
        </p15:guide>
        <p15:guide id="3" orient="horz" pos="2048" userDrawn="1">
          <p15:clr>
            <a:srgbClr val="FBAE40"/>
          </p15:clr>
        </p15:guide>
        <p15:guide id="4" orient="horz" pos="2978" userDrawn="1">
          <p15:clr>
            <a:srgbClr val="FBAE40"/>
          </p15:clr>
        </p15:guide>
        <p15:guide id="5" orient="horz" pos="313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am Slide small" preserve="1" userDrawn="1">
  <p:cSld name="Team Slide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16E842-B84C-4C6D-9D7B-094CF24338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6400" y="406400"/>
            <a:ext cx="7794000" cy="6700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5CB02F80-7696-40BA-8697-A1F158F185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1126800"/>
            <a:ext cx="7794000" cy="361959"/>
          </a:xfrm>
        </p:spPr>
        <p:txBody>
          <a:bodyPr wrap="none">
            <a:noAutofit/>
          </a:bodyPr>
          <a:lstStyle>
            <a:lvl1pPr>
              <a:spcBef>
                <a:spcPts val="0"/>
              </a:spcBef>
              <a:buFontTx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2200"/>
            </a:lvl2pPr>
            <a:lvl3pPr marL="265113" indent="0">
              <a:spcBef>
                <a:spcPts val="0"/>
              </a:spcBef>
              <a:buFontTx/>
              <a:buNone/>
              <a:defRPr sz="2200"/>
            </a:lvl3pPr>
            <a:lvl4pPr marL="538162" indent="0">
              <a:spcBef>
                <a:spcPts val="0"/>
              </a:spcBef>
              <a:buFontTx/>
              <a:buNone/>
              <a:defRPr sz="2200"/>
            </a:lvl4pPr>
            <a:lvl5pPr marL="803275" indent="0">
              <a:spcBef>
                <a:spcPts val="0"/>
              </a:spcBef>
              <a:buFontTx/>
              <a:buNone/>
              <a:defRPr sz="2200"/>
            </a:lvl5pPr>
          </a:lstStyle>
          <a:p>
            <a:pPr lvl="0"/>
            <a:r>
              <a:rPr lang="en-GB" noProof="0"/>
              <a:t>Add subtitle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A65BA94-9D2B-4241-939C-EF7F8606D08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06399" y="1791734"/>
            <a:ext cx="1980000" cy="1980000"/>
          </a:xfrm>
        </p:spPr>
        <p:txBody>
          <a:bodyPr tIns="792000" anchor="ctr" anchorCtr="0"/>
          <a:lstStyle>
            <a:lvl1pPr marL="0" indent="0" algn="ctr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Drag image to placeholder </a:t>
            </a:r>
            <a:b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</a:br>
            <a: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or add by clicking on icon</a:t>
            </a:r>
            <a:endParaRPr lang="en-GB" noProof="0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A0300808-DBDE-4DFA-8509-9F0277D0E42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756282" y="1791734"/>
            <a:ext cx="1980000" cy="1980000"/>
          </a:xfrm>
        </p:spPr>
        <p:txBody>
          <a:bodyPr tIns="792000" anchor="ctr" anchorCtr="0"/>
          <a:lstStyle>
            <a:lvl1pPr marL="0" indent="0" algn="ctr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Drag image to placeholder </a:t>
            </a:r>
            <a:b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</a:br>
            <a: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or add by clicking on icon</a:t>
            </a:r>
            <a:endParaRPr lang="en-GB" noProof="0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F2AE850C-1E84-4FC5-924F-B64A4896FF9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106165" y="1791734"/>
            <a:ext cx="1980000" cy="1980000"/>
          </a:xfrm>
        </p:spPr>
        <p:txBody>
          <a:bodyPr tIns="792000" anchor="ctr" anchorCtr="0"/>
          <a:lstStyle>
            <a:lvl1pPr marL="0" indent="0" algn="ctr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Drag image to placeholder </a:t>
            </a:r>
            <a:b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</a:br>
            <a: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or add by clicking on icon</a:t>
            </a:r>
            <a:endParaRPr lang="en-GB" noProof="0"/>
          </a:p>
        </p:txBody>
      </p:sp>
      <p:sp>
        <p:nvSpPr>
          <p:cNvPr id="15" name="Picture Placeholder 4">
            <a:extLst>
              <a:ext uri="{FF2B5EF4-FFF2-40B4-BE49-F238E27FC236}">
                <a16:creationId xmlns:a16="http://schemas.microsoft.com/office/drawing/2014/main" id="{81992707-D939-4706-B786-C9CF93F3AEA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456048" y="1791734"/>
            <a:ext cx="1980000" cy="1980000"/>
          </a:xfrm>
        </p:spPr>
        <p:txBody>
          <a:bodyPr tIns="792000" anchor="ctr" anchorCtr="0"/>
          <a:lstStyle>
            <a:lvl1pPr marL="0" indent="0" algn="ctr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Drag image to placeholder </a:t>
            </a:r>
            <a:b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</a:br>
            <a: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or add by clicking on icon</a:t>
            </a:r>
            <a:endParaRPr lang="en-GB" noProof="0"/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B7596F18-3EC6-486C-8671-ED97B31F175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805930" y="1791734"/>
            <a:ext cx="1980000" cy="1980000"/>
          </a:xfrm>
        </p:spPr>
        <p:txBody>
          <a:bodyPr tIns="792000" anchor="ctr" anchorCtr="0"/>
          <a:lstStyle>
            <a:lvl1pPr marL="0" indent="0" algn="ctr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Drag image to placeholder </a:t>
            </a:r>
            <a:b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</a:br>
            <a: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or add by clicking on icon</a:t>
            </a:r>
            <a:endParaRPr lang="en-GB" noProof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90F8FCC-AAEB-4D57-92EA-A9D3AD0602F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400" y="4022704"/>
            <a:ext cx="1980000" cy="49244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1"/>
                </a:solidFill>
                <a:latin typeface="AA Zuehlke Medium" panose="02000603060000020004" pitchFamily="2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5pPr>
          </a:lstStyle>
          <a:p>
            <a:pPr lvl="0"/>
            <a:r>
              <a:rPr lang="en-GB" noProof="0"/>
              <a:t>First Name</a:t>
            </a:r>
            <a:br>
              <a:rPr lang="en-GB" noProof="0"/>
            </a:br>
            <a:r>
              <a:rPr lang="en-GB" noProof="0"/>
              <a:t>Last Name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F30B571E-7B38-4D98-B85A-77E09DA0B2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6400" y="4511599"/>
            <a:ext cx="1980000" cy="106993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>
                <a:solidFill>
                  <a:schemeClr val="tx1"/>
                </a:solidFill>
                <a:latin typeface="+mn-lt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5pPr>
          </a:lstStyle>
          <a:p>
            <a:pPr lvl="0"/>
            <a:r>
              <a:rPr lang="en-GB" noProof="0"/>
              <a:t>Function</a:t>
            </a:r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35CC0936-D4E9-4B96-9B7C-4BA77F46C1C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756282" y="4022704"/>
            <a:ext cx="1980000" cy="49244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1"/>
                </a:solidFill>
                <a:latin typeface="AA Zuehlke Medium" panose="02000603060000020004" pitchFamily="2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5pPr>
          </a:lstStyle>
          <a:p>
            <a:pPr lvl="0"/>
            <a:r>
              <a:rPr lang="en-GB" noProof="0"/>
              <a:t>First Name</a:t>
            </a:r>
            <a:br>
              <a:rPr lang="en-GB" noProof="0"/>
            </a:br>
            <a:r>
              <a:rPr lang="en-GB" noProof="0"/>
              <a:t>Last Name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138F48BD-C347-4187-8EB9-2CA6B7ACB9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756282" y="4511599"/>
            <a:ext cx="1980000" cy="106993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>
                <a:solidFill>
                  <a:schemeClr val="tx1"/>
                </a:solidFill>
                <a:latin typeface="+mn-lt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5pPr>
          </a:lstStyle>
          <a:p>
            <a:pPr lvl="0"/>
            <a:r>
              <a:rPr lang="en-GB" noProof="0"/>
              <a:t>Function</a:t>
            </a:r>
          </a:p>
        </p:txBody>
      </p:sp>
      <p:sp>
        <p:nvSpPr>
          <p:cNvPr id="22" name="Text Placeholder 17">
            <a:extLst>
              <a:ext uri="{FF2B5EF4-FFF2-40B4-BE49-F238E27FC236}">
                <a16:creationId xmlns:a16="http://schemas.microsoft.com/office/drawing/2014/main" id="{F3BA275B-70B9-49D7-A229-10FB42FC403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06000" y="4022704"/>
            <a:ext cx="1980000" cy="49244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1"/>
                </a:solidFill>
                <a:latin typeface="AA Zuehlke Medium" panose="02000603060000020004" pitchFamily="2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5pPr>
          </a:lstStyle>
          <a:p>
            <a:pPr lvl="0"/>
            <a:r>
              <a:rPr lang="en-GB" noProof="0"/>
              <a:t>First Name</a:t>
            </a:r>
            <a:br>
              <a:rPr lang="en-GB" noProof="0"/>
            </a:br>
            <a:r>
              <a:rPr lang="en-GB" noProof="0"/>
              <a:t>Last Name</a:t>
            </a:r>
          </a:p>
        </p:txBody>
      </p:sp>
      <p:sp>
        <p:nvSpPr>
          <p:cNvPr id="23" name="Text Placeholder 17">
            <a:extLst>
              <a:ext uri="{FF2B5EF4-FFF2-40B4-BE49-F238E27FC236}">
                <a16:creationId xmlns:a16="http://schemas.microsoft.com/office/drawing/2014/main" id="{84AB8825-B71E-40E1-B6C2-76677600E79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106000" y="4511599"/>
            <a:ext cx="1980000" cy="106993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>
                <a:solidFill>
                  <a:schemeClr val="tx1"/>
                </a:solidFill>
                <a:latin typeface="+mn-lt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5pPr>
          </a:lstStyle>
          <a:p>
            <a:pPr lvl="0"/>
            <a:r>
              <a:rPr lang="en-GB" noProof="0"/>
              <a:t>Function</a:t>
            </a:r>
          </a:p>
        </p:txBody>
      </p:sp>
      <p:sp>
        <p:nvSpPr>
          <p:cNvPr id="24" name="Text Placeholder 17">
            <a:extLst>
              <a:ext uri="{FF2B5EF4-FFF2-40B4-BE49-F238E27FC236}">
                <a16:creationId xmlns:a16="http://schemas.microsoft.com/office/drawing/2014/main" id="{FAF531CB-6478-4640-BE14-D4CA2F6B432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455718" y="4022704"/>
            <a:ext cx="1980000" cy="49244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1"/>
                </a:solidFill>
                <a:latin typeface="AA Zuehlke Medium" panose="02000603060000020004" pitchFamily="2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5pPr>
          </a:lstStyle>
          <a:p>
            <a:pPr lvl="0"/>
            <a:r>
              <a:rPr lang="en-GB" noProof="0"/>
              <a:t>First Name</a:t>
            </a:r>
            <a:br>
              <a:rPr lang="en-GB" noProof="0"/>
            </a:br>
            <a:r>
              <a:rPr lang="en-GB" noProof="0"/>
              <a:t>Last Name</a:t>
            </a:r>
          </a:p>
        </p:txBody>
      </p:sp>
      <p:sp>
        <p:nvSpPr>
          <p:cNvPr id="25" name="Text Placeholder 17">
            <a:extLst>
              <a:ext uri="{FF2B5EF4-FFF2-40B4-BE49-F238E27FC236}">
                <a16:creationId xmlns:a16="http://schemas.microsoft.com/office/drawing/2014/main" id="{0789C2C2-673C-4369-9D7F-DFC9FE0CD40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455718" y="4511599"/>
            <a:ext cx="1980000" cy="106993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>
                <a:solidFill>
                  <a:schemeClr val="tx1"/>
                </a:solidFill>
                <a:latin typeface="+mn-lt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5pPr>
          </a:lstStyle>
          <a:p>
            <a:pPr lvl="0"/>
            <a:r>
              <a:rPr lang="en-GB" noProof="0"/>
              <a:t>Function</a:t>
            </a:r>
          </a:p>
        </p:txBody>
      </p:sp>
      <p:sp>
        <p:nvSpPr>
          <p:cNvPr id="26" name="Text Placeholder 17">
            <a:extLst>
              <a:ext uri="{FF2B5EF4-FFF2-40B4-BE49-F238E27FC236}">
                <a16:creationId xmlns:a16="http://schemas.microsoft.com/office/drawing/2014/main" id="{4D466899-6565-41E5-85B8-447A1A06C1C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805600" y="4022704"/>
            <a:ext cx="1980000" cy="49244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1"/>
                </a:solidFill>
                <a:latin typeface="AA Zuehlke Medium" panose="02000603060000020004" pitchFamily="2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5pPr>
          </a:lstStyle>
          <a:p>
            <a:pPr lvl="0"/>
            <a:r>
              <a:rPr lang="en-GB" noProof="0"/>
              <a:t>First Name</a:t>
            </a:r>
            <a:br>
              <a:rPr lang="en-GB" noProof="0"/>
            </a:br>
            <a:r>
              <a:rPr lang="en-GB" noProof="0"/>
              <a:t>Last Name</a:t>
            </a:r>
          </a:p>
        </p:txBody>
      </p:sp>
      <p:sp>
        <p:nvSpPr>
          <p:cNvPr id="27" name="Text Placeholder 17">
            <a:extLst>
              <a:ext uri="{FF2B5EF4-FFF2-40B4-BE49-F238E27FC236}">
                <a16:creationId xmlns:a16="http://schemas.microsoft.com/office/drawing/2014/main" id="{32A4D7E5-37B4-421D-BE13-FE47F6A9A8F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805600" y="4511599"/>
            <a:ext cx="1980000" cy="106993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>
                <a:solidFill>
                  <a:schemeClr val="tx1"/>
                </a:solidFill>
                <a:latin typeface="+mn-lt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5pPr>
          </a:lstStyle>
          <a:p>
            <a:pPr lvl="0"/>
            <a:r>
              <a:rPr lang="en-GB" noProof="0"/>
              <a:t>Function</a:t>
            </a:r>
          </a:p>
        </p:txBody>
      </p:sp>
      <p:pic>
        <p:nvPicPr>
          <p:cNvPr id="28" name="Logo">
            <a:extLst>
              <a:ext uri="{FF2B5EF4-FFF2-40B4-BE49-F238E27FC236}">
                <a16:creationId xmlns:a16="http://schemas.microsoft.com/office/drawing/2014/main" id="{D61B8700-E7CD-4B2E-9C80-9A63F24E8419}"/>
              </a:ext>
            </a:extLst>
          </p:cNvPr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531" y="406400"/>
            <a:ext cx="1018800" cy="101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955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am Slide extended" preserve="1" userDrawn="1">
  <p:cSld name="Team Slide extend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eck 7">
            <a:extLst>
              <a:ext uri="{FF2B5EF4-FFF2-40B4-BE49-F238E27FC236}">
                <a16:creationId xmlns:a16="http://schemas.microsoft.com/office/drawing/2014/main" id="{6C40968E-3C40-44C2-8306-20A3CC6E7419}"/>
              </a:ext>
            </a:extLst>
          </p:cNvPr>
          <p:cNvSpPr>
            <a:spLocks/>
          </p:cNvSpPr>
          <p:nvPr userDrawn="1"/>
        </p:nvSpPr>
        <p:spPr>
          <a:xfrm>
            <a:off x="2386399" y="2068343"/>
            <a:ext cx="9399200" cy="1980000"/>
          </a:xfrm>
          <a:prstGeom prst="rect">
            <a:avLst/>
          </a:prstGeom>
          <a:solidFill>
            <a:srgbClr val="F2F2F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None/>
            </a:pPr>
            <a:endParaRPr lang="en-GB" sz="2200" noProof="0">
              <a:solidFill>
                <a:schemeClr val="tx1"/>
              </a:solidFill>
              <a:latin typeface="AA Zuehlke" pitchFamily="2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D16E842-B84C-4C6D-9D7B-094CF24338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6400" y="406400"/>
            <a:ext cx="7794000" cy="6700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5CB02F80-7696-40BA-8697-A1F158F185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1126800"/>
            <a:ext cx="7794000" cy="361959"/>
          </a:xfrm>
        </p:spPr>
        <p:txBody>
          <a:bodyPr wrap="none">
            <a:noAutofit/>
          </a:bodyPr>
          <a:lstStyle>
            <a:lvl1pPr>
              <a:spcBef>
                <a:spcPts val="0"/>
              </a:spcBef>
              <a:buFontTx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2200"/>
            </a:lvl2pPr>
            <a:lvl3pPr marL="265113" indent="0">
              <a:spcBef>
                <a:spcPts val="0"/>
              </a:spcBef>
              <a:buFontTx/>
              <a:buNone/>
              <a:defRPr sz="2200"/>
            </a:lvl3pPr>
            <a:lvl4pPr marL="538162" indent="0">
              <a:spcBef>
                <a:spcPts val="0"/>
              </a:spcBef>
              <a:buFontTx/>
              <a:buNone/>
              <a:defRPr sz="2200"/>
            </a:lvl4pPr>
            <a:lvl5pPr marL="803275" indent="0">
              <a:spcBef>
                <a:spcPts val="0"/>
              </a:spcBef>
              <a:buFontTx/>
              <a:buNone/>
              <a:defRPr sz="2200"/>
            </a:lvl5pPr>
          </a:lstStyle>
          <a:p>
            <a:pPr lvl="0"/>
            <a:r>
              <a:rPr lang="en-GB" noProof="0"/>
              <a:t>Add subtitle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A65BA94-9D2B-4241-939C-EF7F8606D08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06399" y="2068343"/>
            <a:ext cx="1980000" cy="1980000"/>
          </a:xfrm>
        </p:spPr>
        <p:txBody>
          <a:bodyPr tIns="792000" anchor="ctr" anchorCtr="0"/>
          <a:lstStyle>
            <a:lvl1pPr marL="0" indent="0" algn="ctr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Drag image to placeholder </a:t>
            </a:r>
            <a:b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</a:br>
            <a: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or add by clicking on icon</a:t>
            </a:r>
            <a:endParaRPr lang="en-GB" noProof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90F8FCC-AAEB-4D57-92EA-A9D3AD0602F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488834" y="2118352"/>
            <a:ext cx="9167709" cy="246221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1"/>
                </a:solidFill>
                <a:latin typeface="AA Zuehlke Medium" panose="02000603060000020004" pitchFamily="2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5pPr>
          </a:lstStyle>
          <a:p>
            <a:pPr lvl="0"/>
            <a:r>
              <a:rPr lang="en-GB" noProof="0"/>
              <a:t>First Name Last Name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F30B571E-7B38-4D98-B85A-77E09DA0B2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488833" y="2359072"/>
            <a:ext cx="9167709" cy="246221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1"/>
                </a:solidFill>
                <a:latin typeface="+mn-lt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5pPr>
          </a:lstStyle>
          <a:p>
            <a:pPr lvl="0"/>
            <a:r>
              <a:rPr lang="en-GB" noProof="0"/>
              <a:t>Function</a:t>
            </a:r>
          </a:p>
        </p:txBody>
      </p:sp>
      <p:sp>
        <p:nvSpPr>
          <p:cNvPr id="29" name="Text Placeholder 17">
            <a:extLst>
              <a:ext uri="{FF2B5EF4-FFF2-40B4-BE49-F238E27FC236}">
                <a16:creationId xmlns:a16="http://schemas.microsoft.com/office/drawing/2014/main" id="{1C1324FA-10AC-4E1D-9BDC-58FBC59AA77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488833" y="2793799"/>
            <a:ext cx="9167709" cy="112567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>
                <a:solidFill>
                  <a:schemeClr val="tx1"/>
                </a:solidFill>
                <a:latin typeface="+mn-lt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5pPr>
          </a:lstStyle>
          <a:p>
            <a:pPr lvl="0"/>
            <a:r>
              <a:rPr lang="en-GB" noProof="0"/>
              <a:t>Text extract employee profile</a:t>
            </a:r>
          </a:p>
        </p:txBody>
      </p:sp>
      <p:sp>
        <p:nvSpPr>
          <p:cNvPr id="31" name="Rechteck 7">
            <a:extLst>
              <a:ext uri="{FF2B5EF4-FFF2-40B4-BE49-F238E27FC236}">
                <a16:creationId xmlns:a16="http://schemas.microsoft.com/office/drawing/2014/main" id="{ED6FDC33-CC26-490E-88A0-B348078DBF74}"/>
              </a:ext>
            </a:extLst>
          </p:cNvPr>
          <p:cNvSpPr>
            <a:spLocks/>
          </p:cNvSpPr>
          <p:nvPr userDrawn="1"/>
        </p:nvSpPr>
        <p:spPr>
          <a:xfrm>
            <a:off x="2386400" y="4470114"/>
            <a:ext cx="9399200" cy="1980000"/>
          </a:xfrm>
          <a:prstGeom prst="rect">
            <a:avLst/>
          </a:prstGeom>
          <a:solidFill>
            <a:srgbClr val="F2F2F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None/>
            </a:pPr>
            <a:endParaRPr lang="en-GB" sz="2200" noProof="0">
              <a:solidFill>
                <a:schemeClr val="tx1"/>
              </a:solidFill>
              <a:latin typeface="AA Zuehlke" pitchFamily="2" charset="0"/>
            </a:endParaRPr>
          </a:p>
        </p:txBody>
      </p:sp>
      <p:sp>
        <p:nvSpPr>
          <p:cNvPr id="32" name="Picture Placeholder 4">
            <a:extLst>
              <a:ext uri="{FF2B5EF4-FFF2-40B4-BE49-F238E27FC236}">
                <a16:creationId xmlns:a16="http://schemas.microsoft.com/office/drawing/2014/main" id="{B11D4E95-1B31-4AFB-837B-BBE33DBEDEFF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06400" y="4470114"/>
            <a:ext cx="1980000" cy="1980000"/>
          </a:xfrm>
        </p:spPr>
        <p:txBody>
          <a:bodyPr tIns="792000" anchor="ctr" anchorCtr="0"/>
          <a:lstStyle>
            <a:lvl1pPr marL="0" indent="0" algn="ctr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Drag image to placeholder </a:t>
            </a:r>
            <a:b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</a:br>
            <a: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or add by clicking on icon</a:t>
            </a:r>
            <a:endParaRPr lang="en-GB" noProof="0"/>
          </a:p>
        </p:txBody>
      </p:sp>
      <p:sp>
        <p:nvSpPr>
          <p:cNvPr id="33" name="Text Placeholder 17">
            <a:extLst>
              <a:ext uri="{FF2B5EF4-FFF2-40B4-BE49-F238E27FC236}">
                <a16:creationId xmlns:a16="http://schemas.microsoft.com/office/drawing/2014/main" id="{B21D82C4-654E-4CFB-8893-3C62E72BFF9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88835" y="4520123"/>
            <a:ext cx="9167709" cy="246221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1"/>
                </a:solidFill>
                <a:latin typeface="AA Zuehlke Medium" panose="02000603060000020004" pitchFamily="2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5pPr>
          </a:lstStyle>
          <a:p>
            <a:pPr lvl="0"/>
            <a:r>
              <a:rPr lang="en-GB" noProof="0"/>
              <a:t>First Name Last Name</a:t>
            </a:r>
          </a:p>
        </p:txBody>
      </p:sp>
      <p:sp>
        <p:nvSpPr>
          <p:cNvPr id="34" name="Text Placeholder 17">
            <a:extLst>
              <a:ext uri="{FF2B5EF4-FFF2-40B4-BE49-F238E27FC236}">
                <a16:creationId xmlns:a16="http://schemas.microsoft.com/office/drawing/2014/main" id="{62536A01-4B09-4C8A-A0AA-3AAAFC537D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488834" y="4760843"/>
            <a:ext cx="9167709" cy="246221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1"/>
                </a:solidFill>
                <a:latin typeface="+mn-lt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5pPr>
          </a:lstStyle>
          <a:p>
            <a:pPr lvl="0"/>
            <a:r>
              <a:rPr lang="en-GB" noProof="0"/>
              <a:t>Function</a:t>
            </a:r>
          </a:p>
        </p:txBody>
      </p:sp>
      <p:sp>
        <p:nvSpPr>
          <p:cNvPr id="35" name="Text Placeholder 17">
            <a:extLst>
              <a:ext uri="{FF2B5EF4-FFF2-40B4-BE49-F238E27FC236}">
                <a16:creationId xmlns:a16="http://schemas.microsoft.com/office/drawing/2014/main" id="{20184D63-2E43-4560-ADD0-4CC5C7EFC47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488834" y="5195570"/>
            <a:ext cx="9167709" cy="112567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>
                <a:solidFill>
                  <a:schemeClr val="tx1"/>
                </a:solidFill>
                <a:latin typeface="+mn-lt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5pPr>
          </a:lstStyle>
          <a:p>
            <a:pPr lvl="0"/>
            <a:r>
              <a:rPr lang="en-GB" noProof="0"/>
              <a:t>Text extract employee profile</a:t>
            </a:r>
          </a:p>
        </p:txBody>
      </p:sp>
      <p:pic>
        <p:nvPicPr>
          <p:cNvPr id="14" name="Logo">
            <a:extLst>
              <a:ext uri="{FF2B5EF4-FFF2-40B4-BE49-F238E27FC236}">
                <a16:creationId xmlns:a16="http://schemas.microsoft.com/office/drawing/2014/main" id="{1C42ACD0-E05A-45BA-A1FA-58DFC1B3B04D}"/>
              </a:ext>
            </a:extLst>
          </p:cNvPr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531" y="406400"/>
            <a:ext cx="1018800" cy="101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159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losing Slide plain" preserve="1" userDrawn="1">
  <p:cSld name="Closing Slide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16E842-B84C-4C6D-9D7B-094CF24338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6400" y="406400"/>
            <a:ext cx="7794000" cy="6700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5CB02F80-7696-40BA-8697-A1F158F185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1126800"/>
            <a:ext cx="7794000" cy="361959"/>
          </a:xfrm>
        </p:spPr>
        <p:txBody>
          <a:bodyPr wrap="none">
            <a:noAutofit/>
          </a:bodyPr>
          <a:lstStyle>
            <a:lvl1pPr>
              <a:spcBef>
                <a:spcPts val="0"/>
              </a:spcBef>
              <a:buFontTx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2200"/>
            </a:lvl2pPr>
            <a:lvl3pPr marL="265113" indent="0">
              <a:spcBef>
                <a:spcPts val="0"/>
              </a:spcBef>
              <a:buFontTx/>
              <a:buNone/>
              <a:defRPr sz="2200"/>
            </a:lvl3pPr>
            <a:lvl4pPr marL="538162" indent="0">
              <a:spcBef>
                <a:spcPts val="0"/>
              </a:spcBef>
              <a:buFontTx/>
              <a:buNone/>
              <a:defRPr sz="2200"/>
            </a:lvl4pPr>
            <a:lvl5pPr marL="803275" indent="0">
              <a:spcBef>
                <a:spcPts val="0"/>
              </a:spcBef>
              <a:buFontTx/>
              <a:buNone/>
              <a:defRPr sz="2200"/>
            </a:lvl5pPr>
          </a:lstStyle>
          <a:p>
            <a:pPr lvl="0"/>
            <a:r>
              <a:rPr lang="en-GB" noProof="0"/>
              <a:t>Add subtitle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A65BA94-9D2B-4241-939C-EF7F8606D08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06399" y="2068343"/>
            <a:ext cx="2250000" cy="2250000"/>
          </a:xfrm>
        </p:spPr>
        <p:txBody>
          <a:bodyPr tIns="792000" anchor="ctr" anchorCtr="0"/>
          <a:lstStyle>
            <a:lvl1pPr marL="0" indent="0" algn="ctr">
              <a:spcBef>
                <a:spcPts val="0"/>
              </a:spcBef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Drag image to placeholder </a:t>
            </a:r>
            <a:b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</a:br>
            <a: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or add by clicking on icon</a:t>
            </a:r>
            <a:endParaRPr lang="en-GB" noProof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90F8FCC-AAEB-4D57-92EA-A9D3AD0602F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073288" y="2729680"/>
            <a:ext cx="8712313" cy="55399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chemeClr val="tx1"/>
                </a:solidFill>
                <a:latin typeface="AA Zuehlke Medium" panose="02000603060000020004" pitchFamily="2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5pPr>
          </a:lstStyle>
          <a:p>
            <a:pPr lvl="0"/>
            <a:r>
              <a:rPr lang="en-GB" noProof="0"/>
              <a:t>First Name Last Name</a:t>
            </a:r>
            <a:br>
              <a:rPr lang="en-GB" noProof="0"/>
            </a:br>
            <a:r>
              <a:rPr lang="en-GB" noProof="0"/>
              <a:t>Title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F30B571E-7B38-4D98-B85A-77E09DA0B2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073287" y="3278417"/>
            <a:ext cx="8712313" cy="110799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5pPr>
          </a:lstStyle>
          <a:p>
            <a:pPr lvl="0"/>
            <a:r>
              <a:rPr lang="en-GB" noProof="0"/>
              <a:t>Phone</a:t>
            </a:r>
            <a:br>
              <a:rPr lang="en-GB" noProof="0"/>
            </a:br>
            <a:r>
              <a:rPr lang="en-GB" noProof="0"/>
              <a:t>E-Mail</a:t>
            </a:r>
            <a:br>
              <a:rPr lang="en-GB" noProof="0"/>
            </a:br>
            <a:r>
              <a:rPr lang="en-GB" noProof="0"/>
              <a:t>LinkedIn</a:t>
            </a:r>
            <a:br>
              <a:rPr lang="en-GB" noProof="0"/>
            </a:br>
            <a:r>
              <a:rPr lang="en-GB" noProof="0"/>
              <a:t>Twitter</a:t>
            </a:r>
          </a:p>
        </p:txBody>
      </p:sp>
      <p:pic>
        <p:nvPicPr>
          <p:cNvPr id="8" name="Logo">
            <a:extLst>
              <a:ext uri="{FF2B5EF4-FFF2-40B4-BE49-F238E27FC236}">
                <a16:creationId xmlns:a16="http://schemas.microsoft.com/office/drawing/2014/main" id="{DCF1DDF6-17A2-45CD-9AA3-91B56041285F}"/>
              </a:ext>
            </a:extLst>
          </p:cNvPr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531" y="406400"/>
            <a:ext cx="1018800" cy="101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114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big" preserve="1" userDrawn="1">
  <p:cSld name="Title Slide b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6401" y="5061216"/>
            <a:ext cx="11379199" cy="1390384"/>
          </a:xfrm>
        </p:spPr>
        <p:txBody>
          <a:bodyPr/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406401" y="406400"/>
            <a:ext cx="11379199" cy="4431135"/>
          </a:xfrm>
        </p:spPr>
        <p:txBody>
          <a:bodyPr tIns="720000" anchor="ctr"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GB" sz="24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Drag image to placeholder or add by clicking on icon</a:t>
            </a:r>
            <a:endParaRPr lang="en-GB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ECECA6-9198-43E1-9D84-84732DF30A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254531" y="406400"/>
            <a:ext cx="1018800" cy="1018800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none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00"/>
            </a:lvl1pPr>
            <a:lvl2pPr marL="360362" indent="0">
              <a:lnSpc>
                <a:spcPct val="100000"/>
              </a:lnSpc>
              <a:spcBef>
                <a:spcPts val="0"/>
              </a:spcBef>
              <a:buFontTx/>
              <a:buNone/>
              <a:defRPr sz="600"/>
            </a:lvl2pPr>
            <a:lvl3pPr marL="628650" indent="0">
              <a:lnSpc>
                <a:spcPct val="100000"/>
              </a:lnSpc>
              <a:spcBef>
                <a:spcPts val="0"/>
              </a:spcBef>
              <a:buFontTx/>
              <a:buNone/>
              <a:defRPr sz="600"/>
            </a:lvl3pPr>
            <a:lvl4pPr marL="898525" indent="0">
              <a:lnSpc>
                <a:spcPct val="100000"/>
              </a:lnSpc>
              <a:spcBef>
                <a:spcPts val="0"/>
              </a:spcBef>
              <a:buFontTx/>
              <a:buNone/>
              <a:defRPr sz="600"/>
            </a:lvl4pPr>
            <a:lvl5pPr marL="1170000" indent="0">
              <a:lnSpc>
                <a:spcPct val="100000"/>
              </a:lnSpc>
              <a:spcBef>
                <a:spcPts val="0"/>
              </a:spcBef>
              <a:buFontTx/>
              <a:buNone/>
              <a:defRPr sz="600"/>
            </a:lvl5pPr>
          </a:lstStyle>
          <a:p>
            <a:pPr lvl="0"/>
            <a:r>
              <a:rPr lang="en-GB" noProof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26351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losing Slide with Image" preserve="1" userDrawn="1">
  <p:cSld name="Closing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A65BA94-9D2B-4241-939C-EF7F8606D08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564281" y="2068343"/>
            <a:ext cx="2250000" cy="2250000"/>
          </a:xfrm>
        </p:spPr>
        <p:txBody>
          <a:bodyPr tIns="792000" anchor="ctr" anchorCtr="0"/>
          <a:lstStyle>
            <a:lvl1pPr marL="0" indent="0" algn="ctr">
              <a:spcBef>
                <a:spcPts val="0"/>
              </a:spcBef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Drag image to placeholder </a:t>
            </a:r>
            <a:b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</a:br>
            <a: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or add by clicking on icon</a:t>
            </a:r>
            <a:endParaRPr lang="en-GB" noProof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90F8FCC-AAEB-4D57-92EA-A9D3AD0602F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564280" y="4546295"/>
            <a:ext cx="5221319" cy="55399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chemeClr val="tx1"/>
                </a:solidFill>
                <a:latin typeface="AA Zuehlke Medium" panose="02000603060000020004" pitchFamily="2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5pPr>
          </a:lstStyle>
          <a:p>
            <a:pPr lvl="0"/>
            <a:r>
              <a:rPr lang="en-GB" noProof="0"/>
              <a:t>First Name Last Name</a:t>
            </a:r>
            <a:br>
              <a:rPr lang="en-GB" noProof="0"/>
            </a:br>
            <a:r>
              <a:rPr lang="en-GB" noProof="0"/>
              <a:t>Title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F30B571E-7B38-4D98-B85A-77E09DA0B2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564280" y="5095032"/>
            <a:ext cx="5221319" cy="135656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5pPr>
          </a:lstStyle>
          <a:p>
            <a:pPr lvl="0"/>
            <a:r>
              <a:rPr lang="en-GB" noProof="0"/>
              <a:t>Phone</a:t>
            </a:r>
            <a:br>
              <a:rPr lang="en-GB" noProof="0"/>
            </a:br>
            <a:r>
              <a:rPr lang="en-GB" noProof="0"/>
              <a:t>E-Mail</a:t>
            </a:r>
            <a:br>
              <a:rPr lang="en-GB" noProof="0"/>
            </a:br>
            <a:r>
              <a:rPr lang="en-GB" noProof="0"/>
              <a:t>LinkedIn</a:t>
            </a:r>
            <a:br>
              <a:rPr lang="en-GB" noProof="0"/>
            </a:br>
            <a:r>
              <a:rPr lang="en-GB" noProof="0"/>
              <a:t>Twitter</a:t>
            </a:r>
          </a:p>
        </p:txBody>
      </p:sp>
      <p:sp>
        <p:nvSpPr>
          <p:cNvPr id="10" name="Bildplatzhalter 4">
            <a:extLst>
              <a:ext uri="{FF2B5EF4-FFF2-40B4-BE49-F238E27FC236}">
                <a16:creationId xmlns:a16="http://schemas.microsoft.com/office/drawing/2014/main" id="{D7EF675D-338D-4993-AD9E-F4A5866E09D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06401" y="406400"/>
            <a:ext cx="5783629" cy="6045200"/>
          </a:xfrm>
        </p:spPr>
        <p:txBody>
          <a:bodyPr tIns="1080000" bIns="0" anchor="ctr"/>
          <a:lstStyle>
            <a:lvl1pPr marL="0" indent="0" algn="ctr">
              <a:spcBef>
                <a:spcPts val="0"/>
              </a:spcBef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GB" sz="24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Drag image to placeholder </a:t>
            </a:r>
            <a:br>
              <a:rPr lang="en-GB" sz="24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</a:br>
            <a:r>
              <a:rPr lang="en-GB" sz="24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or add by clicking on icon</a:t>
            </a:r>
            <a:endParaRPr lang="en-GB" noProof="0"/>
          </a:p>
        </p:txBody>
      </p:sp>
      <p:pic>
        <p:nvPicPr>
          <p:cNvPr id="7" name="Logo">
            <a:extLst>
              <a:ext uri="{FF2B5EF4-FFF2-40B4-BE49-F238E27FC236}">
                <a16:creationId xmlns:a16="http://schemas.microsoft.com/office/drawing/2014/main" id="{C0BC8DD0-9369-41ED-AB35-1CE3C39B2F24}"/>
              </a:ext>
            </a:extLst>
          </p:cNvPr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531" y="406400"/>
            <a:ext cx="1018800" cy="101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7232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losing Slide with Text" preserve="1" userDrawn="1">
  <p:cSld name="Closing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A65BA94-9D2B-4241-939C-EF7F8606D08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564281" y="2068343"/>
            <a:ext cx="2250000" cy="2250000"/>
          </a:xfrm>
        </p:spPr>
        <p:txBody>
          <a:bodyPr tIns="792000" anchor="ctr" anchorCtr="0"/>
          <a:lstStyle>
            <a:lvl1pPr marL="0" indent="0" algn="ctr">
              <a:spcBef>
                <a:spcPts val="0"/>
              </a:spcBef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Drag image to placeholder </a:t>
            </a:r>
            <a:b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</a:br>
            <a:r>
              <a:rPr lang="en-GB" sz="12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or add by clicking on icon</a:t>
            </a:r>
            <a:endParaRPr lang="en-GB" noProof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90F8FCC-AAEB-4D57-92EA-A9D3AD0602F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564280" y="4546295"/>
            <a:ext cx="5221319" cy="55399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chemeClr val="tx1"/>
                </a:solidFill>
                <a:latin typeface="AA Zuehlke Medium" panose="02000603060000020004" pitchFamily="2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5pPr>
          </a:lstStyle>
          <a:p>
            <a:pPr lvl="0"/>
            <a:r>
              <a:rPr lang="en-GB" noProof="0"/>
              <a:t>First Name Last Name</a:t>
            </a:r>
            <a:br>
              <a:rPr lang="en-GB" noProof="0"/>
            </a:br>
            <a:r>
              <a:rPr lang="en-GB" noProof="0"/>
              <a:t>Title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F30B571E-7B38-4D98-B85A-77E09DA0B2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564280" y="5095032"/>
            <a:ext cx="5221319" cy="135656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600">
                <a:latin typeface="AA Zuehlke Medium" panose="02000603060000020004" pitchFamily="2" charset="0"/>
              </a:defRPr>
            </a:lvl5pPr>
          </a:lstStyle>
          <a:p>
            <a:pPr lvl="0"/>
            <a:r>
              <a:rPr lang="en-GB" noProof="0"/>
              <a:t>Phone</a:t>
            </a:r>
            <a:br>
              <a:rPr lang="en-GB" noProof="0"/>
            </a:br>
            <a:r>
              <a:rPr lang="en-GB" noProof="0"/>
              <a:t>E-Mail</a:t>
            </a:r>
            <a:br>
              <a:rPr lang="en-GB" noProof="0"/>
            </a:br>
            <a:r>
              <a:rPr lang="en-GB" noProof="0"/>
              <a:t>LinkedIn</a:t>
            </a:r>
            <a:br>
              <a:rPr lang="en-GB" noProof="0"/>
            </a:br>
            <a:r>
              <a:rPr lang="en-GB" noProof="0"/>
              <a:t>Twitter</a:t>
            </a:r>
          </a:p>
        </p:txBody>
      </p:sp>
      <p:sp>
        <p:nvSpPr>
          <p:cNvPr id="7" name="Rechteck 7">
            <a:extLst>
              <a:ext uri="{FF2B5EF4-FFF2-40B4-BE49-F238E27FC236}">
                <a16:creationId xmlns:a16="http://schemas.microsoft.com/office/drawing/2014/main" id="{8B5291E0-BC2E-43F2-A2C6-081202264C88}"/>
              </a:ext>
            </a:extLst>
          </p:cNvPr>
          <p:cNvSpPr>
            <a:spLocks/>
          </p:cNvSpPr>
          <p:nvPr userDrawn="1"/>
        </p:nvSpPr>
        <p:spPr>
          <a:xfrm>
            <a:off x="406401" y="406400"/>
            <a:ext cx="5783629" cy="6045200"/>
          </a:xfrm>
          <a:prstGeom prst="rect">
            <a:avLst/>
          </a:prstGeom>
          <a:solidFill>
            <a:srgbClr val="FF99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 noProof="0">
              <a:latin typeface="AA Zuehlke" pitchFamily="2" charset="0"/>
            </a:endParaRP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13994C2F-F5E6-403D-9107-C842DC6548B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6402" y="406400"/>
            <a:ext cx="5783628" cy="6045200"/>
          </a:xfrm>
        </p:spPr>
        <p:txBody>
          <a:bodyPr lIns="288000" tIns="180000" rIns="288000" bIns="180000"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noProof="0"/>
              <a:t>Add text</a:t>
            </a:r>
          </a:p>
        </p:txBody>
      </p:sp>
      <p:pic>
        <p:nvPicPr>
          <p:cNvPr id="9" name="Logo">
            <a:extLst>
              <a:ext uri="{FF2B5EF4-FFF2-40B4-BE49-F238E27FC236}">
                <a16:creationId xmlns:a16="http://schemas.microsoft.com/office/drawing/2014/main" id="{1AB60E7E-1EBB-47C7-9BBF-4AFCA93434A9}"/>
              </a:ext>
            </a:extLst>
          </p:cNvPr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531" y="406400"/>
            <a:ext cx="1018800" cy="101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9534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Logo Slide" preserve="1" userDrawn="1">
  <p:cSld name="1 Log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6399" y="1126800"/>
            <a:ext cx="11379201" cy="361959"/>
          </a:xfrm>
        </p:spPr>
        <p:txBody>
          <a:bodyPr wrap="none">
            <a:noAutofit/>
          </a:bodyPr>
          <a:lstStyle>
            <a:lvl1pPr>
              <a:spcBef>
                <a:spcPts val="0"/>
              </a:spcBef>
              <a:buFontTx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2200"/>
            </a:lvl2pPr>
            <a:lvl3pPr marL="265113" indent="0">
              <a:spcBef>
                <a:spcPts val="0"/>
              </a:spcBef>
              <a:buFontTx/>
              <a:buNone/>
              <a:defRPr sz="2200"/>
            </a:lvl3pPr>
            <a:lvl4pPr marL="538162" indent="0">
              <a:spcBef>
                <a:spcPts val="0"/>
              </a:spcBef>
              <a:buFontTx/>
              <a:buNone/>
              <a:defRPr sz="2200"/>
            </a:lvl4pPr>
            <a:lvl5pPr marL="803275" indent="0">
              <a:spcBef>
                <a:spcPts val="0"/>
              </a:spcBef>
              <a:buFontTx/>
              <a:buNone/>
              <a:defRPr sz="2200"/>
            </a:lvl5pPr>
          </a:lstStyle>
          <a:p>
            <a:pPr lvl="0"/>
            <a:r>
              <a:rPr lang="en-GB" noProof="0"/>
              <a:t>Add subtitle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C316559-54C1-497B-BD9B-59DEB4B1E9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58EE2D9D-B09B-4A48-8118-12C3DF5D4BEE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259999" y="3400478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</p:spTree>
    <p:extLst>
      <p:ext uri="{BB962C8B-B14F-4D97-AF65-F5344CB8AC3E}">
        <p14:creationId xmlns:p14="http://schemas.microsoft.com/office/powerpoint/2010/main" val="16716821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Logos Slide" preserve="1" userDrawn="1">
  <p:cSld name="2 Logo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6399" y="1126800"/>
            <a:ext cx="11379201" cy="361959"/>
          </a:xfrm>
        </p:spPr>
        <p:txBody>
          <a:bodyPr wrap="none">
            <a:noAutofit/>
          </a:bodyPr>
          <a:lstStyle>
            <a:lvl1pPr>
              <a:spcBef>
                <a:spcPts val="0"/>
              </a:spcBef>
              <a:buFontTx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2200"/>
            </a:lvl2pPr>
            <a:lvl3pPr marL="265113" indent="0">
              <a:spcBef>
                <a:spcPts val="0"/>
              </a:spcBef>
              <a:buFontTx/>
              <a:buNone/>
              <a:defRPr sz="2200"/>
            </a:lvl3pPr>
            <a:lvl4pPr marL="538162" indent="0">
              <a:spcBef>
                <a:spcPts val="0"/>
              </a:spcBef>
              <a:buFontTx/>
              <a:buNone/>
              <a:defRPr sz="2200"/>
            </a:lvl4pPr>
            <a:lvl5pPr marL="803275" indent="0">
              <a:spcBef>
                <a:spcPts val="0"/>
              </a:spcBef>
              <a:buFontTx/>
              <a:buNone/>
              <a:defRPr sz="2200"/>
            </a:lvl5pPr>
          </a:lstStyle>
          <a:p>
            <a:pPr lvl="0"/>
            <a:r>
              <a:rPr lang="en-GB" noProof="0"/>
              <a:t>Add subtitle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C316559-54C1-497B-BD9B-59DEB4B1E9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F227242-415A-43A5-8AD8-DD725C99E36C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2333558" y="3400478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C463D638-F60E-43FB-AD1C-F3613FC5BC24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6187158" y="3400478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</p:spTree>
    <p:extLst>
      <p:ext uri="{BB962C8B-B14F-4D97-AF65-F5344CB8AC3E}">
        <p14:creationId xmlns:p14="http://schemas.microsoft.com/office/powerpoint/2010/main" val="14328031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Logos Slide" preserve="1" userDrawn="1">
  <p:cSld name="3 Logo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6399" y="1126800"/>
            <a:ext cx="11379201" cy="361959"/>
          </a:xfrm>
        </p:spPr>
        <p:txBody>
          <a:bodyPr wrap="none">
            <a:noAutofit/>
          </a:bodyPr>
          <a:lstStyle>
            <a:lvl1pPr>
              <a:spcBef>
                <a:spcPts val="0"/>
              </a:spcBef>
              <a:buFontTx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2200"/>
            </a:lvl2pPr>
            <a:lvl3pPr marL="265113" indent="0">
              <a:spcBef>
                <a:spcPts val="0"/>
              </a:spcBef>
              <a:buFontTx/>
              <a:buNone/>
              <a:defRPr sz="2200"/>
            </a:lvl3pPr>
            <a:lvl4pPr marL="538162" indent="0">
              <a:spcBef>
                <a:spcPts val="0"/>
              </a:spcBef>
              <a:buFontTx/>
              <a:buNone/>
              <a:defRPr sz="2200"/>
            </a:lvl4pPr>
            <a:lvl5pPr marL="803275" indent="0">
              <a:spcBef>
                <a:spcPts val="0"/>
              </a:spcBef>
              <a:buFontTx/>
              <a:buNone/>
              <a:defRPr sz="2200"/>
            </a:lvl5pPr>
          </a:lstStyle>
          <a:p>
            <a:pPr lvl="0"/>
            <a:r>
              <a:rPr lang="en-GB" noProof="0"/>
              <a:t>Add subtitle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C316559-54C1-497B-BD9B-59DEB4B1E9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0" name="Inhaltsplatzhalter 3">
            <a:extLst>
              <a:ext uri="{FF2B5EF4-FFF2-40B4-BE49-F238E27FC236}">
                <a16:creationId xmlns:a16="http://schemas.microsoft.com/office/drawing/2014/main" id="{DF915D6A-53FA-478C-88DD-D80CECB10583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06399" y="3400478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5FE0B70F-3B92-4265-873F-FBA7B533FA67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8113600" y="3400478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0905D8F1-FF05-4AE6-8509-17B0AC579A0B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259999" y="3400478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</p:spTree>
    <p:extLst>
      <p:ext uri="{BB962C8B-B14F-4D97-AF65-F5344CB8AC3E}">
        <p14:creationId xmlns:p14="http://schemas.microsoft.com/office/powerpoint/2010/main" val="7827187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Logos Slide" preserve="1" userDrawn="1">
  <p:cSld name="4 Logo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6399" y="1126800"/>
            <a:ext cx="11379201" cy="361959"/>
          </a:xfrm>
        </p:spPr>
        <p:txBody>
          <a:bodyPr wrap="none">
            <a:noAutofit/>
          </a:bodyPr>
          <a:lstStyle>
            <a:lvl1pPr>
              <a:spcBef>
                <a:spcPts val="0"/>
              </a:spcBef>
              <a:buFontTx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2200"/>
            </a:lvl2pPr>
            <a:lvl3pPr marL="265113" indent="0">
              <a:spcBef>
                <a:spcPts val="0"/>
              </a:spcBef>
              <a:buFontTx/>
              <a:buNone/>
              <a:defRPr sz="2200"/>
            </a:lvl3pPr>
            <a:lvl4pPr marL="538162" indent="0">
              <a:spcBef>
                <a:spcPts val="0"/>
              </a:spcBef>
              <a:buFontTx/>
              <a:buNone/>
              <a:defRPr sz="2200"/>
            </a:lvl4pPr>
            <a:lvl5pPr marL="803275" indent="0">
              <a:spcBef>
                <a:spcPts val="0"/>
              </a:spcBef>
              <a:buFontTx/>
              <a:buNone/>
              <a:defRPr sz="2200"/>
            </a:lvl5pPr>
          </a:lstStyle>
          <a:p>
            <a:pPr lvl="0"/>
            <a:r>
              <a:rPr lang="en-GB" noProof="0"/>
              <a:t>Add subtitle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C316559-54C1-497B-BD9B-59DEB4B1E9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D167F0D7-3612-41C4-B6B1-41D3CDB0BAA2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333558" y="4206127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55E7F20E-918A-41F4-95EA-56916FC813AD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6187158" y="4206127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78C3B1B6-BC48-4EF6-8B42-CD17E5D1D84E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2333558" y="2595004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6D1531D-6289-416C-9FCB-370E02A0EB9E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6187158" y="2595004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</p:spTree>
    <p:extLst>
      <p:ext uri="{BB962C8B-B14F-4D97-AF65-F5344CB8AC3E}">
        <p14:creationId xmlns:p14="http://schemas.microsoft.com/office/powerpoint/2010/main" val="1254404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594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 Logos Slide" preserve="1" userDrawn="1">
  <p:cSld name="5 Logo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6399" y="1126800"/>
            <a:ext cx="11379201" cy="361959"/>
          </a:xfrm>
        </p:spPr>
        <p:txBody>
          <a:bodyPr wrap="none">
            <a:noAutofit/>
          </a:bodyPr>
          <a:lstStyle>
            <a:lvl1pPr>
              <a:spcBef>
                <a:spcPts val="0"/>
              </a:spcBef>
              <a:buFontTx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2200"/>
            </a:lvl2pPr>
            <a:lvl3pPr marL="265113" indent="0">
              <a:spcBef>
                <a:spcPts val="0"/>
              </a:spcBef>
              <a:buFontTx/>
              <a:buNone/>
              <a:defRPr sz="2200"/>
            </a:lvl3pPr>
            <a:lvl4pPr marL="538162" indent="0">
              <a:spcBef>
                <a:spcPts val="0"/>
              </a:spcBef>
              <a:buFontTx/>
              <a:buNone/>
              <a:defRPr sz="2200"/>
            </a:lvl4pPr>
            <a:lvl5pPr marL="803275" indent="0">
              <a:spcBef>
                <a:spcPts val="0"/>
              </a:spcBef>
              <a:buFontTx/>
              <a:buNone/>
              <a:defRPr sz="2200"/>
            </a:lvl5pPr>
          </a:lstStyle>
          <a:p>
            <a:pPr lvl="0"/>
            <a:r>
              <a:rPr lang="en-GB" noProof="0"/>
              <a:t>Add subtitle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C316559-54C1-497B-BD9B-59DEB4B1E9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78C3B1B6-BC48-4EF6-8B42-CD17E5D1D84E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2333558" y="2595004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6D1531D-6289-416C-9FCB-370E02A0EB9E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6187158" y="2595004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3EC3F131-CDAB-4883-88F7-0E3017BD1B56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06399" y="4206127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818E0748-3C8D-4FE5-AA16-3260CE1A60AD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8113600" y="4206127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84F10996-3E88-4831-9BB7-3DD6F429928D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259999" y="4206127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</p:spTree>
    <p:extLst>
      <p:ext uri="{BB962C8B-B14F-4D97-AF65-F5344CB8AC3E}">
        <p14:creationId xmlns:p14="http://schemas.microsoft.com/office/powerpoint/2010/main" val="26838739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59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 Logos Slide" preserve="1" userDrawn="1">
  <p:cSld name="6 Logo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6399" y="1126800"/>
            <a:ext cx="11379201" cy="361959"/>
          </a:xfrm>
        </p:spPr>
        <p:txBody>
          <a:bodyPr wrap="none">
            <a:noAutofit/>
          </a:bodyPr>
          <a:lstStyle>
            <a:lvl1pPr>
              <a:spcBef>
                <a:spcPts val="0"/>
              </a:spcBef>
              <a:buFontTx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2200"/>
            </a:lvl2pPr>
            <a:lvl3pPr marL="265113" indent="0">
              <a:spcBef>
                <a:spcPts val="0"/>
              </a:spcBef>
              <a:buFontTx/>
              <a:buNone/>
              <a:defRPr sz="2200"/>
            </a:lvl3pPr>
            <a:lvl4pPr marL="538162" indent="0">
              <a:spcBef>
                <a:spcPts val="0"/>
              </a:spcBef>
              <a:buFontTx/>
              <a:buNone/>
              <a:defRPr sz="2200"/>
            </a:lvl4pPr>
            <a:lvl5pPr marL="803275" indent="0">
              <a:spcBef>
                <a:spcPts val="0"/>
              </a:spcBef>
              <a:buFontTx/>
              <a:buNone/>
              <a:defRPr sz="2200"/>
            </a:lvl5pPr>
          </a:lstStyle>
          <a:p>
            <a:pPr lvl="0"/>
            <a:r>
              <a:rPr lang="en-GB" noProof="0"/>
              <a:t>Add subtitle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C316559-54C1-497B-BD9B-59DEB4B1E9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3EC3F131-CDAB-4883-88F7-0E3017BD1B56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06399" y="4206127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818E0748-3C8D-4FE5-AA16-3260CE1A60AD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8113600" y="4206127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84F10996-3E88-4831-9BB7-3DD6F429928D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259999" y="4206127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0" name="Inhaltsplatzhalter 3">
            <a:extLst>
              <a:ext uri="{FF2B5EF4-FFF2-40B4-BE49-F238E27FC236}">
                <a16:creationId xmlns:a16="http://schemas.microsoft.com/office/drawing/2014/main" id="{177DBC43-DF4D-44D6-B818-BDFB3CCB4F03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406399" y="2595004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CCB23B9E-5EB8-4DAD-9006-646B92DB82FA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8113600" y="2595004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F508FE84-18B3-453E-BDC1-377A00EB17B5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4259999" y="2595004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</p:spTree>
    <p:extLst>
      <p:ext uri="{BB962C8B-B14F-4D97-AF65-F5344CB8AC3E}">
        <p14:creationId xmlns:p14="http://schemas.microsoft.com/office/powerpoint/2010/main" val="41640950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594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 Logos Slide" preserve="1" userDrawn="1">
  <p:cSld name="7 Logo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6399" y="1126800"/>
            <a:ext cx="11379201" cy="361959"/>
          </a:xfrm>
        </p:spPr>
        <p:txBody>
          <a:bodyPr wrap="none">
            <a:noAutofit/>
          </a:bodyPr>
          <a:lstStyle>
            <a:lvl1pPr>
              <a:spcBef>
                <a:spcPts val="0"/>
              </a:spcBef>
              <a:buFontTx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2200"/>
            </a:lvl2pPr>
            <a:lvl3pPr marL="265113" indent="0">
              <a:spcBef>
                <a:spcPts val="0"/>
              </a:spcBef>
              <a:buFontTx/>
              <a:buNone/>
              <a:defRPr sz="2200"/>
            </a:lvl3pPr>
            <a:lvl4pPr marL="538162" indent="0">
              <a:spcBef>
                <a:spcPts val="0"/>
              </a:spcBef>
              <a:buFontTx/>
              <a:buNone/>
              <a:defRPr sz="2200"/>
            </a:lvl4pPr>
            <a:lvl5pPr marL="803275" indent="0">
              <a:spcBef>
                <a:spcPts val="0"/>
              </a:spcBef>
              <a:buFontTx/>
              <a:buNone/>
              <a:defRPr sz="2200"/>
            </a:lvl5pPr>
          </a:lstStyle>
          <a:p>
            <a:pPr lvl="0"/>
            <a:r>
              <a:rPr lang="en-GB" noProof="0"/>
              <a:t>Add subtitle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C316559-54C1-497B-BD9B-59DEB4B1E9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6" name="Inhaltsplatzhalter 3">
            <a:extLst>
              <a:ext uri="{FF2B5EF4-FFF2-40B4-BE49-F238E27FC236}">
                <a16:creationId xmlns:a16="http://schemas.microsoft.com/office/drawing/2014/main" id="{400E9229-7CCE-4F98-9409-3145BDF89682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06399" y="3400478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9" name="Inhaltsplatzhalter 3">
            <a:extLst>
              <a:ext uri="{FF2B5EF4-FFF2-40B4-BE49-F238E27FC236}">
                <a16:creationId xmlns:a16="http://schemas.microsoft.com/office/drawing/2014/main" id="{7A379F39-5415-4B84-83D4-63CB3D8C7D6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8113600" y="3400478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834BE1BC-F22F-4FE9-9FAF-B535282BAABC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259999" y="3400478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0" name="Inhaltsplatzhalter 3">
            <a:extLst>
              <a:ext uri="{FF2B5EF4-FFF2-40B4-BE49-F238E27FC236}">
                <a16:creationId xmlns:a16="http://schemas.microsoft.com/office/drawing/2014/main" id="{C164B84E-842A-4753-B5E5-4B84696708F0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06399" y="1789355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E53BA32-FB99-4B3B-A405-3A932293B63C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8113600" y="1789355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A7DFD97-CF4D-4189-9EB3-6984012175E0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4259999" y="1789355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DB9BEE2-478B-4642-8BF7-C2A907ED4AD6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06399" y="5011601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</p:spTree>
    <p:extLst>
      <p:ext uri="{BB962C8B-B14F-4D97-AF65-F5344CB8AC3E}">
        <p14:creationId xmlns:p14="http://schemas.microsoft.com/office/powerpoint/2010/main" val="22280557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 Logos Slide" preserve="1" userDrawn="1">
  <p:cSld name="8 Logo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6399" y="1126800"/>
            <a:ext cx="11379201" cy="361959"/>
          </a:xfrm>
        </p:spPr>
        <p:txBody>
          <a:bodyPr wrap="none">
            <a:noAutofit/>
          </a:bodyPr>
          <a:lstStyle>
            <a:lvl1pPr>
              <a:spcBef>
                <a:spcPts val="0"/>
              </a:spcBef>
              <a:buFontTx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2200"/>
            </a:lvl2pPr>
            <a:lvl3pPr marL="265113" indent="0">
              <a:spcBef>
                <a:spcPts val="0"/>
              </a:spcBef>
              <a:buFontTx/>
              <a:buNone/>
              <a:defRPr sz="2200"/>
            </a:lvl3pPr>
            <a:lvl4pPr marL="538162" indent="0">
              <a:spcBef>
                <a:spcPts val="0"/>
              </a:spcBef>
              <a:buFontTx/>
              <a:buNone/>
              <a:defRPr sz="2200"/>
            </a:lvl4pPr>
            <a:lvl5pPr marL="803275" indent="0">
              <a:spcBef>
                <a:spcPts val="0"/>
              </a:spcBef>
              <a:buFontTx/>
              <a:buNone/>
              <a:defRPr sz="2200"/>
            </a:lvl5pPr>
          </a:lstStyle>
          <a:p>
            <a:pPr lvl="0"/>
            <a:r>
              <a:rPr lang="en-GB" noProof="0"/>
              <a:t>Add subtitle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C316559-54C1-497B-BD9B-59DEB4B1E9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6" name="Inhaltsplatzhalter 3">
            <a:extLst>
              <a:ext uri="{FF2B5EF4-FFF2-40B4-BE49-F238E27FC236}">
                <a16:creationId xmlns:a16="http://schemas.microsoft.com/office/drawing/2014/main" id="{400E9229-7CCE-4F98-9409-3145BDF89682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06399" y="3400478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9" name="Inhaltsplatzhalter 3">
            <a:extLst>
              <a:ext uri="{FF2B5EF4-FFF2-40B4-BE49-F238E27FC236}">
                <a16:creationId xmlns:a16="http://schemas.microsoft.com/office/drawing/2014/main" id="{7A379F39-5415-4B84-83D4-63CB3D8C7D6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8113600" y="3400478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834BE1BC-F22F-4FE9-9FAF-B535282BAABC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259999" y="3400478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0" name="Inhaltsplatzhalter 3">
            <a:extLst>
              <a:ext uri="{FF2B5EF4-FFF2-40B4-BE49-F238E27FC236}">
                <a16:creationId xmlns:a16="http://schemas.microsoft.com/office/drawing/2014/main" id="{C164B84E-842A-4753-B5E5-4B84696708F0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06399" y="1789355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E53BA32-FB99-4B3B-A405-3A932293B63C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8113600" y="1789355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A7DFD97-CF4D-4189-9EB3-6984012175E0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4259999" y="1789355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DB9BEE2-478B-4642-8BF7-C2A907ED4AD6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06399" y="5011601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361617EB-0690-4C3B-B9DD-F652B52B8BDE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4259999" y="5011601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</p:spTree>
    <p:extLst>
      <p:ext uri="{BB962C8B-B14F-4D97-AF65-F5344CB8AC3E}">
        <p14:creationId xmlns:p14="http://schemas.microsoft.com/office/powerpoint/2010/main" val="250008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Slide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6399" y="1126800"/>
            <a:ext cx="11379201" cy="361959"/>
          </a:xfrm>
        </p:spPr>
        <p:txBody>
          <a:bodyPr wrap="none">
            <a:noAutofit/>
          </a:bodyPr>
          <a:lstStyle>
            <a:lvl1pPr>
              <a:spcBef>
                <a:spcPts val="0"/>
              </a:spcBef>
              <a:buFontTx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2200"/>
            </a:lvl2pPr>
            <a:lvl3pPr marL="265113" indent="0">
              <a:spcBef>
                <a:spcPts val="0"/>
              </a:spcBef>
              <a:buFontTx/>
              <a:buNone/>
              <a:defRPr sz="2200"/>
            </a:lvl3pPr>
            <a:lvl4pPr marL="538162" indent="0">
              <a:spcBef>
                <a:spcPts val="0"/>
              </a:spcBef>
              <a:buFontTx/>
              <a:buNone/>
              <a:defRPr sz="2200"/>
            </a:lvl4pPr>
            <a:lvl5pPr marL="803275" indent="0">
              <a:spcBef>
                <a:spcPts val="0"/>
              </a:spcBef>
              <a:buFontTx/>
              <a:buNone/>
              <a:defRPr sz="2200"/>
            </a:lvl5pPr>
          </a:lstStyle>
          <a:p>
            <a:pPr lvl="0"/>
            <a:r>
              <a:rPr lang="en-GB" noProof="0"/>
              <a:t>Add subtitle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C316559-54C1-497B-BD9B-59DEB4B1E9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6BB23-E5A0-4C7A-B094-332E677706A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6398" y="1789353"/>
            <a:ext cx="11379200" cy="466224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7440455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 Logos Slide" preserve="1" userDrawn="1">
  <p:cSld name="9 Logo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6399" y="1126800"/>
            <a:ext cx="11379201" cy="361959"/>
          </a:xfrm>
        </p:spPr>
        <p:txBody>
          <a:bodyPr wrap="none">
            <a:noAutofit/>
          </a:bodyPr>
          <a:lstStyle>
            <a:lvl1pPr>
              <a:spcBef>
                <a:spcPts val="0"/>
              </a:spcBef>
              <a:buFontTx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2200"/>
            </a:lvl2pPr>
            <a:lvl3pPr marL="265113" indent="0">
              <a:spcBef>
                <a:spcPts val="0"/>
              </a:spcBef>
              <a:buFontTx/>
              <a:buNone/>
              <a:defRPr sz="2200"/>
            </a:lvl3pPr>
            <a:lvl4pPr marL="538162" indent="0">
              <a:spcBef>
                <a:spcPts val="0"/>
              </a:spcBef>
              <a:buFontTx/>
              <a:buNone/>
              <a:defRPr sz="2200"/>
            </a:lvl4pPr>
            <a:lvl5pPr marL="803275" indent="0">
              <a:spcBef>
                <a:spcPts val="0"/>
              </a:spcBef>
              <a:buFontTx/>
              <a:buNone/>
              <a:defRPr sz="2200"/>
            </a:lvl5pPr>
          </a:lstStyle>
          <a:p>
            <a:pPr lvl="0"/>
            <a:r>
              <a:rPr lang="en-GB" noProof="0"/>
              <a:t>Add subtitle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C316559-54C1-497B-BD9B-59DEB4B1E9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6" name="Inhaltsplatzhalter 3">
            <a:extLst>
              <a:ext uri="{FF2B5EF4-FFF2-40B4-BE49-F238E27FC236}">
                <a16:creationId xmlns:a16="http://schemas.microsoft.com/office/drawing/2014/main" id="{400E9229-7CCE-4F98-9409-3145BDF89682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06399" y="3400478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9" name="Inhaltsplatzhalter 3">
            <a:extLst>
              <a:ext uri="{FF2B5EF4-FFF2-40B4-BE49-F238E27FC236}">
                <a16:creationId xmlns:a16="http://schemas.microsoft.com/office/drawing/2014/main" id="{7A379F39-5415-4B84-83D4-63CB3D8C7D6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8113600" y="3400478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834BE1BC-F22F-4FE9-9FAF-B535282BAABC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259999" y="3400478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0" name="Inhaltsplatzhalter 3">
            <a:extLst>
              <a:ext uri="{FF2B5EF4-FFF2-40B4-BE49-F238E27FC236}">
                <a16:creationId xmlns:a16="http://schemas.microsoft.com/office/drawing/2014/main" id="{C164B84E-842A-4753-B5E5-4B84696708F0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06399" y="1789355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E53BA32-FB99-4B3B-A405-3A932293B63C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8113600" y="1789355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A7DFD97-CF4D-4189-9EB3-6984012175E0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4259999" y="1789355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DB9BEE2-478B-4642-8BF7-C2A907ED4AD6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06399" y="5011601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FF773C9C-D4EC-4A88-AA70-6D8EA2685F01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8113600" y="5011601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361617EB-0690-4C3B-B9DD-F652B52B8BDE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4259999" y="5011601"/>
            <a:ext cx="3672000" cy="1440000"/>
          </a:xfrm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</p:spTree>
    <p:extLst>
      <p:ext uri="{BB962C8B-B14F-4D97-AF65-F5344CB8AC3E}">
        <p14:creationId xmlns:p14="http://schemas.microsoft.com/office/powerpoint/2010/main" val="36181339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6 Logos Slide" preserve="1" userDrawn="1">
  <p:cSld name="16 Logo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6399" y="1126800"/>
            <a:ext cx="11379201" cy="361959"/>
          </a:xfrm>
        </p:spPr>
        <p:txBody>
          <a:bodyPr wrap="none">
            <a:noAutofit/>
          </a:bodyPr>
          <a:lstStyle>
            <a:lvl1pPr>
              <a:spcBef>
                <a:spcPts val="0"/>
              </a:spcBef>
              <a:buFontTx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2200"/>
            </a:lvl2pPr>
            <a:lvl3pPr marL="265113" indent="0">
              <a:spcBef>
                <a:spcPts val="0"/>
              </a:spcBef>
              <a:buFontTx/>
              <a:buNone/>
              <a:defRPr sz="2200"/>
            </a:lvl3pPr>
            <a:lvl4pPr marL="538162" indent="0">
              <a:spcBef>
                <a:spcPts val="0"/>
              </a:spcBef>
              <a:buFontTx/>
              <a:buNone/>
              <a:defRPr sz="2200"/>
            </a:lvl4pPr>
            <a:lvl5pPr marL="803275" indent="0">
              <a:spcBef>
                <a:spcPts val="0"/>
              </a:spcBef>
              <a:buFontTx/>
              <a:buNone/>
              <a:defRPr sz="2200"/>
            </a:lvl5pPr>
          </a:lstStyle>
          <a:p>
            <a:pPr lvl="0"/>
            <a:r>
              <a:rPr lang="en-GB" noProof="0"/>
              <a:t>Add subtitle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C316559-54C1-497B-BD9B-59DEB4B1E9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0" name="Inhaltsplatzhalter 3">
            <a:extLst>
              <a:ext uri="{FF2B5EF4-FFF2-40B4-BE49-F238E27FC236}">
                <a16:creationId xmlns:a16="http://schemas.microsoft.com/office/drawing/2014/main" id="{C164B84E-842A-4753-B5E5-4B84696708F0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06399" y="1789354"/>
            <a:ext cx="2700000" cy="1044000"/>
          </a:xfrm>
        </p:spPr>
        <p:txBody>
          <a:bodyPr anchor="ctr"/>
          <a:lstStyle>
            <a:lvl1pPr marL="0" indent="0" algn="ct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E53BA32-FB99-4B3B-A405-3A932293B63C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9085577" y="1789355"/>
            <a:ext cx="2700000" cy="1044000"/>
          </a:xfrm>
        </p:spPr>
        <p:txBody>
          <a:bodyPr anchor="ctr"/>
          <a:lstStyle>
            <a:lvl1pPr marL="0" indent="0" algn="ct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A7DFD97-CF4D-4189-9EB3-6984012175E0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3299458" y="1789355"/>
            <a:ext cx="2700000" cy="1044000"/>
          </a:xfrm>
        </p:spPr>
        <p:txBody>
          <a:bodyPr anchor="ctr"/>
          <a:lstStyle>
            <a:lvl1pPr marL="0" indent="0" algn="ct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FD52236F-B513-4A7C-B876-6F453E438A55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6192517" y="1789355"/>
            <a:ext cx="2700000" cy="1044000"/>
          </a:xfrm>
        </p:spPr>
        <p:txBody>
          <a:bodyPr anchor="ctr"/>
          <a:lstStyle>
            <a:lvl1pPr marL="0" indent="0" algn="ct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848B58CD-7EEA-47CE-9A40-D5070E41598D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406399" y="2995435"/>
            <a:ext cx="2700000" cy="1044000"/>
          </a:xfrm>
        </p:spPr>
        <p:txBody>
          <a:bodyPr anchor="ctr"/>
          <a:lstStyle>
            <a:lvl1pPr marL="0" indent="0" algn="ct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F205B0C2-025E-4943-9091-02D13C5F4F57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9085577" y="2995436"/>
            <a:ext cx="2700000" cy="1044000"/>
          </a:xfrm>
        </p:spPr>
        <p:txBody>
          <a:bodyPr anchor="ctr"/>
          <a:lstStyle>
            <a:lvl1pPr marL="0" indent="0" algn="ct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20" name="Inhaltsplatzhalter 3">
            <a:extLst>
              <a:ext uri="{FF2B5EF4-FFF2-40B4-BE49-F238E27FC236}">
                <a16:creationId xmlns:a16="http://schemas.microsoft.com/office/drawing/2014/main" id="{1511EB7A-0567-4353-95CA-39F4C0EE58EA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3299458" y="2995436"/>
            <a:ext cx="2700000" cy="1044000"/>
          </a:xfrm>
        </p:spPr>
        <p:txBody>
          <a:bodyPr anchor="ctr"/>
          <a:lstStyle>
            <a:lvl1pPr marL="0" indent="0" algn="ct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21" name="Inhaltsplatzhalter 3">
            <a:extLst>
              <a:ext uri="{FF2B5EF4-FFF2-40B4-BE49-F238E27FC236}">
                <a16:creationId xmlns:a16="http://schemas.microsoft.com/office/drawing/2014/main" id="{FDA51486-A8CC-450C-991B-49916F2F638D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6192517" y="2995436"/>
            <a:ext cx="2700000" cy="1044000"/>
          </a:xfrm>
        </p:spPr>
        <p:txBody>
          <a:bodyPr anchor="ctr"/>
          <a:lstStyle>
            <a:lvl1pPr marL="0" indent="0" algn="ct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22" name="Inhaltsplatzhalter 3">
            <a:extLst>
              <a:ext uri="{FF2B5EF4-FFF2-40B4-BE49-F238E27FC236}">
                <a16:creationId xmlns:a16="http://schemas.microsoft.com/office/drawing/2014/main" id="{4C4E5124-33C7-420B-8639-B5B9FB8BCCF4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406399" y="4201516"/>
            <a:ext cx="2700000" cy="1044000"/>
          </a:xfrm>
        </p:spPr>
        <p:txBody>
          <a:bodyPr anchor="ctr"/>
          <a:lstStyle>
            <a:lvl1pPr marL="0" indent="0" algn="ct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23" name="Inhaltsplatzhalter 3">
            <a:extLst>
              <a:ext uri="{FF2B5EF4-FFF2-40B4-BE49-F238E27FC236}">
                <a16:creationId xmlns:a16="http://schemas.microsoft.com/office/drawing/2014/main" id="{AD0AED3B-C1AD-4969-B243-4671DE259AD6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9085577" y="4201517"/>
            <a:ext cx="2700000" cy="1044000"/>
          </a:xfrm>
        </p:spPr>
        <p:txBody>
          <a:bodyPr anchor="ctr"/>
          <a:lstStyle>
            <a:lvl1pPr marL="0" indent="0" algn="ct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24" name="Inhaltsplatzhalter 3">
            <a:extLst>
              <a:ext uri="{FF2B5EF4-FFF2-40B4-BE49-F238E27FC236}">
                <a16:creationId xmlns:a16="http://schemas.microsoft.com/office/drawing/2014/main" id="{7D7473B3-3226-4D39-99CD-A0FE166900FF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3299458" y="4201517"/>
            <a:ext cx="2700000" cy="1044000"/>
          </a:xfrm>
        </p:spPr>
        <p:txBody>
          <a:bodyPr anchor="ctr"/>
          <a:lstStyle>
            <a:lvl1pPr marL="0" indent="0" algn="ct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25" name="Inhaltsplatzhalter 3">
            <a:extLst>
              <a:ext uri="{FF2B5EF4-FFF2-40B4-BE49-F238E27FC236}">
                <a16:creationId xmlns:a16="http://schemas.microsoft.com/office/drawing/2014/main" id="{87CF6ED1-9B34-4C07-ABF6-0D6A67381BC6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6192517" y="4201517"/>
            <a:ext cx="2700000" cy="1044000"/>
          </a:xfrm>
        </p:spPr>
        <p:txBody>
          <a:bodyPr anchor="ctr"/>
          <a:lstStyle>
            <a:lvl1pPr marL="0" indent="0" algn="ct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26" name="Inhaltsplatzhalter 3">
            <a:extLst>
              <a:ext uri="{FF2B5EF4-FFF2-40B4-BE49-F238E27FC236}">
                <a16:creationId xmlns:a16="http://schemas.microsoft.com/office/drawing/2014/main" id="{B703E29C-EA2E-436F-A7B5-B525FA211220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406399" y="5407596"/>
            <a:ext cx="2700000" cy="1044000"/>
          </a:xfrm>
        </p:spPr>
        <p:txBody>
          <a:bodyPr anchor="ctr"/>
          <a:lstStyle>
            <a:lvl1pPr marL="0" indent="0" algn="ct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27" name="Inhaltsplatzhalter 3">
            <a:extLst>
              <a:ext uri="{FF2B5EF4-FFF2-40B4-BE49-F238E27FC236}">
                <a16:creationId xmlns:a16="http://schemas.microsoft.com/office/drawing/2014/main" id="{1CF5560E-93AE-4477-B3FF-E856FE55AC39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9085577" y="5407597"/>
            <a:ext cx="2700000" cy="1044000"/>
          </a:xfrm>
        </p:spPr>
        <p:txBody>
          <a:bodyPr anchor="ctr"/>
          <a:lstStyle>
            <a:lvl1pPr marL="0" indent="0" algn="ct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28" name="Inhaltsplatzhalter 3">
            <a:extLst>
              <a:ext uri="{FF2B5EF4-FFF2-40B4-BE49-F238E27FC236}">
                <a16:creationId xmlns:a16="http://schemas.microsoft.com/office/drawing/2014/main" id="{3237C85D-618E-4A33-949C-03F647770BE6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299458" y="5407597"/>
            <a:ext cx="2700000" cy="1044000"/>
          </a:xfrm>
        </p:spPr>
        <p:txBody>
          <a:bodyPr anchor="ctr"/>
          <a:lstStyle>
            <a:lvl1pPr marL="0" indent="0" algn="ct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29" name="Inhaltsplatzhalter 3">
            <a:extLst>
              <a:ext uri="{FF2B5EF4-FFF2-40B4-BE49-F238E27FC236}">
                <a16:creationId xmlns:a16="http://schemas.microsoft.com/office/drawing/2014/main" id="{719941A5-1D52-4346-8A11-7E36A5D8737D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6192517" y="5407597"/>
            <a:ext cx="2700000" cy="1044000"/>
          </a:xfrm>
        </p:spPr>
        <p:txBody>
          <a:bodyPr anchor="ctr"/>
          <a:lstStyle>
            <a:lvl1pPr marL="0" indent="0" algn="ct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</p:spTree>
    <p:extLst>
      <p:ext uri="{BB962C8B-B14F-4D97-AF65-F5344CB8AC3E}">
        <p14:creationId xmlns:p14="http://schemas.microsoft.com/office/powerpoint/2010/main" val="19610062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5 Logos Slide" preserve="1" userDrawn="1">
  <p:cSld name="25 Logo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6399" y="1126800"/>
            <a:ext cx="11379201" cy="361959"/>
          </a:xfrm>
        </p:spPr>
        <p:txBody>
          <a:bodyPr wrap="none">
            <a:noAutofit/>
          </a:bodyPr>
          <a:lstStyle>
            <a:lvl1pPr>
              <a:spcBef>
                <a:spcPts val="0"/>
              </a:spcBef>
              <a:buFontTx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2200"/>
            </a:lvl2pPr>
            <a:lvl3pPr marL="265113" indent="0">
              <a:spcBef>
                <a:spcPts val="0"/>
              </a:spcBef>
              <a:buFontTx/>
              <a:buNone/>
              <a:defRPr sz="2200"/>
            </a:lvl3pPr>
            <a:lvl4pPr marL="538162" indent="0">
              <a:spcBef>
                <a:spcPts val="0"/>
              </a:spcBef>
              <a:buFontTx/>
              <a:buNone/>
              <a:defRPr sz="2200"/>
            </a:lvl4pPr>
            <a:lvl5pPr marL="803275" indent="0">
              <a:spcBef>
                <a:spcPts val="0"/>
              </a:spcBef>
              <a:buFontTx/>
              <a:buNone/>
              <a:defRPr sz="2200"/>
            </a:lvl5pPr>
          </a:lstStyle>
          <a:p>
            <a:pPr lvl="0"/>
            <a:r>
              <a:rPr lang="en-GB" noProof="0"/>
              <a:t>Add subtitle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C316559-54C1-497B-BD9B-59DEB4B1E9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0" name="Inhaltsplatzhalter 3">
            <a:extLst>
              <a:ext uri="{FF2B5EF4-FFF2-40B4-BE49-F238E27FC236}">
                <a16:creationId xmlns:a16="http://schemas.microsoft.com/office/drawing/2014/main" id="{C164B84E-842A-4753-B5E5-4B84696708F0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06399" y="1789354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E53BA32-FB99-4B3B-A405-3A932293B63C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9661577" y="1789355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A7DFD97-CF4D-4189-9EB3-6984012175E0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5033987" y="1789355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FD52236F-B513-4A7C-B876-6F453E438A55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7347781" y="1789355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848B58CD-7EEA-47CE-9A40-D5070E41598D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406399" y="2756915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22" name="Inhaltsplatzhalter 3">
            <a:extLst>
              <a:ext uri="{FF2B5EF4-FFF2-40B4-BE49-F238E27FC236}">
                <a16:creationId xmlns:a16="http://schemas.microsoft.com/office/drawing/2014/main" id="{4C4E5124-33C7-420B-8639-B5B9FB8BCCF4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406399" y="3724476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26" name="Inhaltsplatzhalter 3">
            <a:extLst>
              <a:ext uri="{FF2B5EF4-FFF2-40B4-BE49-F238E27FC236}">
                <a16:creationId xmlns:a16="http://schemas.microsoft.com/office/drawing/2014/main" id="{B703E29C-EA2E-436F-A7B5-B525FA211220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406399" y="4692037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30" name="Inhaltsplatzhalter 3">
            <a:extLst>
              <a:ext uri="{FF2B5EF4-FFF2-40B4-BE49-F238E27FC236}">
                <a16:creationId xmlns:a16="http://schemas.microsoft.com/office/drawing/2014/main" id="{F8952502-4AF2-4EC7-A32D-29C8297B8FBD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2720193" y="1789355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31" name="Inhaltsplatzhalter 3">
            <a:extLst>
              <a:ext uri="{FF2B5EF4-FFF2-40B4-BE49-F238E27FC236}">
                <a16:creationId xmlns:a16="http://schemas.microsoft.com/office/drawing/2014/main" id="{DC8CC19F-1C5D-4D19-992B-F4BE8BF6BA75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406399" y="5659600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32" name="Inhaltsplatzhalter 3">
            <a:extLst>
              <a:ext uri="{FF2B5EF4-FFF2-40B4-BE49-F238E27FC236}">
                <a16:creationId xmlns:a16="http://schemas.microsoft.com/office/drawing/2014/main" id="{55985F10-B041-46DA-B1D4-F46873E02897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661577" y="2762046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33" name="Inhaltsplatzhalter 3">
            <a:extLst>
              <a:ext uri="{FF2B5EF4-FFF2-40B4-BE49-F238E27FC236}">
                <a16:creationId xmlns:a16="http://schemas.microsoft.com/office/drawing/2014/main" id="{C21F0D21-72F6-4F25-AADA-F0CDC57E3D7A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5033987" y="2762046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34" name="Inhaltsplatzhalter 3">
            <a:extLst>
              <a:ext uri="{FF2B5EF4-FFF2-40B4-BE49-F238E27FC236}">
                <a16:creationId xmlns:a16="http://schemas.microsoft.com/office/drawing/2014/main" id="{EC55DB76-F999-4C81-8E7B-C830913C686B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7347781" y="2762046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35" name="Inhaltsplatzhalter 3">
            <a:extLst>
              <a:ext uri="{FF2B5EF4-FFF2-40B4-BE49-F238E27FC236}">
                <a16:creationId xmlns:a16="http://schemas.microsoft.com/office/drawing/2014/main" id="{6832D891-A616-4E34-A1EF-D43AA13F2CAB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2720193" y="2762046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36" name="Inhaltsplatzhalter 3">
            <a:extLst>
              <a:ext uri="{FF2B5EF4-FFF2-40B4-BE49-F238E27FC236}">
                <a16:creationId xmlns:a16="http://schemas.microsoft.com/office/drawing/2014/main" id="{F0D1AE33-7CDF-4C0E-9955-6034CD6E05B3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9661577" y="3724476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37" name="Inhaltsplatzhalter 3">
            <a:extLst>
              <a:ext uri="{FF2B5EF4-FFF2-40B4-BE49-F238E27FC236}">
                <a16:creationId xmlns:a16="http://schemas.microsoft.com/office/drawing/2014/main" id="{73428375-2E55-424B-88E9-C71290F5FD4B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5033987" y="3724476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38" name="Inhaltsplatzhalter 3">
            <a:extLst>
              <a:ext uri="{FF2B5EF4-FFF2-40B4-BE49-F238E27FC236}">
                <a16:creationId xmlns:a16="http://schemas.microsoft.com/office/drawing/2014/main" id="{3FC1E8B6-1CD4-4930-94F4-C690C3426BAF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7347781" y="3724476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39" name="Inhaltsplatzhalter 3">
            <a:extLst>
              <a:ext uri="{FF2B5EF4-FFF2-40B4-BE49-F238E27FC236}">
                <a16:creationId xmlns:a16="http://schemas.microsoft.com/office/drawing/2014/main" id="{ED2D5ED9-6B7A-497B-A099-28B77302176A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2720193" y="3724476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40" name="Inhaltsplatzhalter 3">
            <a:extLst>
              <a:ext uri="{FF2B5EF4-FFF2-40B4-BE49-F238E27FC236}">
                <a16:creationId xmlns:a16="http://schemas.microsoft.com/office/drawing/2014/main" id="{686478F9-E504-4BF1-BE9B-972827A41731}"/>
              </a:ext>
            </a:extLst>
          </p:cNvPr>
          <p:cNvSpPr>
            <a:spLocks noGrp="1"/>
          </p:cNvSpPr>
          <p:nvPr>
            <p:ph sz="quarter" idx="50" hasCustomPrompt="1"/>
          </p:nvPr>
        </p:nvSpPr>
        <p:spPr>
          <a:xfrm>
            <a:off x="9661577" y="4692038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41" name="Inhaltsplatzhalter 3">
            <a:extLst>
              <a:ext uri="{FF2B5EF4-FFF2-40B4-BE49-F238E27FC236}">
                <a16:creationId xmlns:a16="http://schemas.microsoft.com/office/drawing/2014/main" id="{21E0C807-8A62-44A2-8137-C2E189C21F8E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5033987" y="4692038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42" name="Inhaltsplatzhalter 3">
            <a:extLst>
              <a:ext uri="{FF2B5EF4-FFF2-40B4-BE49-F238E27FC236}">
                <a16:creationId xmlns:a16="http://schemas.microsoft.com/office/drawing/2014/main" id="{34ED92C7-5ED7-4835-AE59-46E495526EDA}"/>
              </a:ext>
            </a:extLst>
          </p:cNvPr>
          <p:cNvSpPr>
            <a:spLocks noGrp="1"/>
          </p:cNvSpPr>
          <p:nvPr>
            <p:ph sz="quarter" idx="52" hasCustomPrompt="1"/>
          </p:nvPr>
        </p:nvSpPr>
        <p:spPr>
          <a:xfrm>
            <a:off x="7347781" y="4692038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43" name="Inhaltsplatzhalter 3">
            <a:extLst>
              <a:ext uri="{FF2B5EF4-FFF2-40B4-BE49-F238E27FC236}">
                <a16:creationId xmlns:a16="http://schemas.microsoft.com/office/drawing/2014/main" id="{533785EC-91F6-42E6-89EC-E2693E14171C}"/>
              </a:ext>
            </a:extLst>
          </p:cNvPr>
          <p:cNvSpPr>
            <a:spLocks noGrp="1"/>
          </p:cNvSpPr>
          <p:nvPr>
            <p:ph sz="quarter" idx="53" hasCustomPrompt="1"/>
          </p:nvPr>
        </p:nvSpPr>
        <p:spPr>
          <a:xfrm>
            <a:off x="2720193" y="4692038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44" name="Inhaltsplatzhalter 3">
            <a:extLst>
              <a:ext uri="{FF2B5EF4-FFF2-40B4-BE49-F238E27FC236}">
                <a16:creationId xmlns:a16="http://schemas.microsoft.com/office/drawing/2014/main" id="{B22121CD-9AA6-4160-8076-D3E27BEA2E3D}"/>
              </a:ext>
            </a:extLst>
          </p:cNvPr>
          <p:cNvSpPr>
            <a:spLocks noGrp="1"/>
          </p:cNvSpPr>
          <p:nvPr>
            <p:ph sz="quarter" idx="54" hasCustomPrompt="1"/>
          </p:nvPr>
        </p:nvSpPr>
        <p:spPr>
          <a:xfrm>
            <a:off x="9661577" y="5659600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45" name="Inhaltsplatzhalter 3">
            <a:extLst>
              <a:ext uri="{FF2B5EF4-FFF2-40B4-BE49-F238E27FC236}">
                <a16:creationId xmlns:a16="http://schemas.microsoft.com/office/drawing/2014/main" id="{82FB9130-E35B-4031-BAE4-1C6885327C31}"/>
              </a:ext>
            </a:extLst>
          </p:cNvPr>
          <p:cNvSpPr>
            <a:spLocks noGrp="1"/>
          </p:cNvSpPr>
          <p:nvPr>
            <p:ph sz="quarter" idx="55" hasCustomPrompt="1"/>
          </p:nvPr>
        </p:nvSpPr>
        <p:spPr>
          <a:xfrm>
            <a:off x="5033987" y="5659600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46" name="Inhaltsplatzhalter 3">
            <a:extLst>
              <a:ext uri="{FF2B5EF4-FFF2-40B4-BE49-F238E27FC236}">
                <a16:creationId xmlns:a16="http://schemas.microsoft.com/office/drawing/2014/main" id="{49EDD3EE-1A4E-4E30-A0EC-019820B94C5E}"/>
              </a:ext>
            </a:extLst>
          </p:cNvPr>
          <p:cNvSpPr>
            <a:spLocks noGrp="1"/>
          </p:cNvSpPr>
          <p:nvPr>
            <p:ph sz="quarter" idx="56" hasCustomPrompt="1"/>
          </p:nvPr>
        </p:nvSpPr>
        <p:spPr>
          <a:xfrm>
            <a:off x="7347781" y="5659600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47" name="Inhaltsplatzhalter 3">
            <a:extLst>
              <a:ext uri="{FF2B5EF4-FFF2-40B4-BE49-F238E27FC236}">
                <a16:creationId xmlns:a16="http://schemas.microsoft.com/office/drawing/2014/main" id="{A2B9C023-DF0B-4988-A51C-6021C240E455}"/>
              </a:ext>
            </a:extLst>
          </p:cNvPr>
          <p:cNvSpPr>
            <a:spLocks noGrp="1"/>
          </p:cNvSpPr>
          <p:nvPr>
            <p:ph sz="quarter" idx="57" hasCustomPrompt="1"/>
          </p:nvPr>
        </p:nvSpPr>
        <p:spPr>
          <a:xfrm>
            <a:off x="2720193" y="5659600"/>
            <a:ext cx="2124000" cy="792000"/>
          </a:xfrm>
        </p:spPr>
        <p:txBody>
          <a:bodyPr anchor="ctr"/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</p:spTree>
    <p:extLst>
      <p:ext uri="{BB962C8B-B14F-4D97-AF65-F5344CB8AC3E}">
        <p14:creationId xmlns:p14="http://schemas.microsoft.com/office/powerpoint/2010/main" val="39446422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0 Logos Slide" preserve="1" userDrawn="1">
  <p:cSld name="30 Logo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6399" y="1126800"/>
            <a:ext cx="11379201" cy="361959"/>
          </a:xfrm>
        </p:spPr>
        <p:txBody>
          <a:bodyPr wrap="none">
            <a:noAutofit/>
          </a:bodyPr>
          <a:lstStyle>
            <a:lvl1pPr>
              <a:spcBef>
                <a:spcPts val="0"/>
              </a:spcBef>
              <a:buFontTx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2200"/>
            </a:lvl2pPr>
            <a:lvl3pPr marL="265113" indent="0">
              <a:spcBef>
                <a:spcPts val="0"/>
              </a:spcBef>
              <a:buFontTx/>
              <a:buNone/>
              <a:defRPr sz="2200"/>
            </a:lvl3pPr>
            <a:lvl4pPr marL="538162" indent="0">
              <a:spcBef>
                <a:spcPts val="0"/>
              </a:spcBef>
              <a:buFontTx/>
              <a:buNone/>
              <a:defRPr sz="2200"/>
            </a:lvl4pPr>
            <a:lvl5pPr marL="803275" indent="0">
              <a:spcBef>
                <a:spcPts val="0"/>
              </a:spcBef>
              <a:buFontTx/>
              <a:buNone/>
              <a:defRPr sz="2200"/>
            </a:lvl5pPr>
          </a:lstStyle>
          <a:p>
            <a:pPr lvl="0"/>
            <a:r>
              <a:rPr lang="en-GB" noProof="0"/>
              <a:t>Add subtitle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C316559-54C1-497B-BD9B-59DEB4B1E9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0" name="Inhaltsplatzhalter 3">
            <a:extLst>
              <a:ext uri="{FF2B5EF4-FFF2-40B4-BE49-F238E27FC236}">
                <a16:creationId xmlns:a16="http://schemas.microsoft.com/office/drawing/2014/main" id="{C164B84E-842A-4753-B5E5-4B84696708F0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06398" y="1789354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E53BA32-FB99-4B3B-A405-3A932293B63C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8127342" y="1789355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A7DFD97-CF4D-4189-9EB3-6984012175E0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4266870" y="1789355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FD52236F-B513-4A7C-B876-6F453E438A55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6197106" y="1789355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848B58CD-7EEA-47CE-9A40-D5070E41598D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406399" y="2756915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22" name="Inhaltsplatzhalter 3">
            <a:extLst>
              <a:ext uri="{FF2B5EF4-FFF2-40B4-BE49-F238E27FC236}">
                <a16:creationId xmlns:a16="http://schemas.microsoft.com/office/drawing/2014/main" id="{4C4E5124-33C7-420B-8639-B5B9FB8BCCF4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406399" y="3724476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26" name="Inhaltsplatzhalter 3">
            <a:extLst>
              <a:ext uri="{FF2B5EF4-FFF2-40B4-BE49-F238E27FC236}">
                <a16:creationId xmlns:a16="http://schemas.microsoft.com/office/drawing/2014/main" id="{B703E29C-EA2E-436F-A7B5-B525FA211220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406399" y="4692037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30" name="Inhaltsplatzhalter 3">
            <a:extLst>
              <a:ext uri="{FF2B5EF4-FFF2-40B4-BE49-F238E27FC236}">
                <a16:creationId xmlns:a16="http://schemas.microsoft.com/office/drawing/2014/main" id="{F8952502-4AF2-4EC7-A32D-29C8297B8FBD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2336634" y="1789355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31" name="Inhaltsplatzhalter 3">
            <a:extLst>
              <a:ext uri="{FF2B5EF4-FFF2-40B4-BE49-F238E27FC236}">
                <a16:creationId xmlns:a16="http://schemas.microsoft.com/office/drawing/2014/main" id="{DC8CC19F-1C5D-4D19-992B-F4BE8BF6BA75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406399" y="5659600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32" name="Inhaltsplatzhalter 3">
            <a:extLst>
              <a:ext uri="{FF2B5EF4-FFF2-40B4-BE49-F238E27FC236}">
                <a16:creationId xmlns:a16="http://schemas.microsoft.com/office/drawing/2014/main" id="{55985F10-B041-46DA-B1D4-F46873E02897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127359" y="2762046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33" name="Inhaltsplatzhalter 3">
            <a:extLst>
              <a:ext uri="{FF2B5EF4-FFF2-40B4-BE49-F238E27FC236}">
                <a16:creationId xmlns:a16="http://schemas.microsoft.com/office/drawing/2014/main" id="{C21F0D21-72F6-4F25-AADA-F0CDC57E3D7A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4266879" y="2762046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34" name="Inhaltsplatzhalter 3">
            <a:extLst>
              <a:ext uri="{FF2B5EF4-FFF2-40B4-BE49-F238E27FC236}">
                <a16:creationId xmlns:a16="http://schemas.microsoft.com/office/drawing/2014/main" id="{EC55DB76-F999-4C81-8E7B-C830913C686B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6197119" y="2762046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35" name="Inhaltsplatzhalter 3">
            <a:extLst>
              <a:ext uri="{FF2B5EF4-FFF2-40B4-BE49-F238E27FC236}">
                <a16:creationId xmlns:a16="http://schemas.microsoft.com/office/drawing/2014/main" id="{6832D891-A616-4E34-A1EF-D43AA13F2CAB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2336639" y="2762046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36" name="Inhaltsplatzhalter 3">
            <a:extLst>
              <a:ext uri="{FF2B5EF4-FFF2-40B4-BE49-F238E27FC236}">
                <a16:creationId xmlns:a16="http://schemas.microsoft.com/office/drawing/2014/main" id="{F0D1AE33-7CDF-4C0E-9955-6034CD6E05B3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8127359" y="3724476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37" name="Inhaltsplatzhalter 3">
            <a:extLst>
              <a:ext uri="{FF2B5EF4-FFF2-40B4-BE49-F238E27FC236}">
                <a16:creationId xmlns:a16="http://schemas.microsoft.com/office/drawing/2014/main" id="{73428375-2E55-424B-88E9-C71290F5FD4B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4266879" y="3724476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38" name="Inhaltsplatzhalter 3">
            <a:extLst>
              <a:ext uri="{FF2B5EF4-FFF2-40B4-BE49-F238E27FC236}">
                <a16:creationId xmlns:a16="http://schemas.microsoft.com/office/drawing/2014/main" id="{3FC1E8B6-1CD4-4930-94F4-C690C3426BAF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6197119" y="3724476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39" name="Inhaltsplatzhalter 3">
            <a:extLst>
              <a:ext uri="{FF2B5EF4-FFF2-40B4-BE49-F238E27FC236}">
                <a16:creationId xmlns:a16="http://schemas.microsoft.com/office/drawing/2014/main" id="{ED2D5ED9-6B7A-497B-A099-28B77302176A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2336639" y="3724476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40" name="Inhaltsplatzhalter 3">
            <a:extLst>
              <a:ext uri="{FF2B5EF4-FFF2-40B4-BE49-F238E27FC236}">
                <a16:creationId xmlns:a16="http://schemas.microsoft.com/office/drawing/2014/main" id="{686478F9-E504-4BF1-BE9B-972827A41731}"/>
              </a:ext>
            </a:extLst>
          </p:cNvPr>
          <p:cNvSpPr>
            <a:spLocks noGrp="1"/>
          </p:cNvSpPr>
          <p:nvPr>
            <p:ph sz="quarter" idx="50" hasCustomPrompt="1"/>
          </p:nvPr>
        </p:nvSpPr>
        <p:spPr>
          <a:xfrm>
            <a:off x="8127359" y="4692038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41" name="Inhaltsplatzhalter 3">
            <a:extLst>
              <a:ext uri="{FF2B5EF4-FFF2-40B4-BE49-F238E27FC236}">
                <a16:creationId xmlns:a16="http://schemas.microsoft.com/office/drawing/2014/main" id="{21E0C807-8A62-44A2-8137-C2E189C21F8E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4266879" y="4692038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42" name="Inhaltsplatzhalter 3">
            <a:extLst>
              <a:ext uri="{FF2B5EF4-FFF2-40B4-BE49-F238E27FC236}">
                <a16:creationId xmlns:a16="http://schemas.microsoft.com/office/drawing/2014/main" id="{34ED92C7-5ED7-4835-AE59-46E495526EDA}"/>
              </a:ext>
            </a:extLst>
          </p:cNvPr>
          <p:cNvSpPr>
            <a:spLocks noGrp="1"/>
          </p:cNvSpPr>
          <p:nvPr>
            <p:ph sz="quarter" idx="52" hasCustomPrompt="1"/>
          </p:nvPr>
        </p:nvSpPr>
        <p:spPr>
          <a:xfrm>
            <a:off x="6197119" y="4692038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43" name="Inhaltsplatzhalter 3">
            <a:extLst>
              <a:ext uri="{FF2B5EF4-FFF2-40B4-BE49-F238E27FC236}">
                <a16:creationId xmlns:a16="http://schemas.microsoft.com/office/drawing/2014/main" id="{533785EC-91F6-42E6-89EC-E2693E14171C}"/>
              </a:ext>
            </a:extLst>
          </p:cNvPr>
          <p:cNvSpPr>
            <a:spLocks noGrp="1"/>
          </p:cNvSpPr>
          <p:nvPr>
            <p:ph sz="quarter" idx="53" hasCustomPrompt="1"/>
          </p:nvPr>
        </p:nvSpPr>
        <p:spPr>
          <a:xfrm>
            <a:off x="2336639" y="4692038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44" name="Inhaltsplatzhalter 3">
            <a:extLst>
              <a:ext uri="{FF2B5EF4-FFF2-40B4-BE49-F238E27FC236}">
                <a16:creationId xmlns:a16="http://schemas.microsoft.com/office/drawing/2014/main" id="{B22121CD-9AA6-4160-8076-D3E27BEA2E3D}"/>
              </a:ext>
            </a:extLst>
          </p:cNvPr>
          <p:cNvSpPr>
            <a:spLocks noGrp="1"/>
          </p:cNvSpPr>
          <p:nvPr>
            <p:ph sz="quarter" idx="54" hasCustomPrompt="1"/>
          </p:nvPr>
        </p:nvSpPr>
        <p:spPr>
          <a:xfrm>
            <a:off x="8127359" y="5659600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45" name="Inhaltsplatzhalter 3">
            <a:extLst>
              <a:ext uri="{FF2B5EF4-FFF2-40B4-BE49-F238E27FC236}">
                <a16:creationId xmlns:a16="http://schemas.microsoft.com/office/drawing/2014/main" id="{82FB9130-E35B-4031-BAE4-1C6885327C31}"/>
              </a:ext>
            </a:extLst>
          </p:cNvPr>
          <p:cNvSpPr>
            <a:spLocks noGrp="1"/>
          </p:cNvSpPr>
          <p:nvPr>
            <p:ph sz="quarter" idx="55" hasCustomPrompt="1"/>
          </p:nvPr>
        </p:nvSpPr>
        <p:spPr>
          <a:xfrm>
            <a:off x="4266879" y="5659600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46" name="Inhaltsplatzhalter 3">
            <a:extLst>
              <a:ext uri="{FF2B5EF4-FFF2-40B4-BE49-F238E27FC236}">
                <a16:creationId xmlns:a16="http://schemas.microsoft.com/office/drawing/2014/main" id="{49EDD3EE-1A4E-4E30-A0EC-019820B94C5E}"/>
              </a:ext>
            </a:extLst>
          </p:cNvPr>
          <p:cNvSpPr>
            <a:spLocks noGrp="1"/>
          </p:cNvSpPr>
          <p:nvPr>
            <p:ph sz="quarter" idx="56" hasCustomPrompt="1"/>
          </p:nvPr>
        </p:nvSpPr>
        <p:spPr>
          <a:xfrm>
            <a:off x="6197119" y="5659600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47" name="Inhaltsplatzhalter 3">
            <a:extLst>
              <a:ext uri="{FF2B5EF4-FFF2-40B4-BE49-F238E27FC236}">
                <a16:creationId xmlns:a16="http://schemas.microsoft.com/office/drawing/2014/main" id="{A2B9C023-DF0B-4988-A51C-6021C240E455}"/>
              </a:ext>
            </a:extLst>
          </p:cNvPr>
          <p:cNvSpPr>
            <a:spLocks noGrp="1"/>
          </p:cNvSpPr>
          <p:nvPr>
            <p:ph sz="quarter" idx="57" hasCustomPrompt="1"/>
          </p:nvPr>
        </p:nvSpPr>
        <p:spPr>
          <a:xfrm>
            <a:off x="2336639" y="5659600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48" name="Inhaltsplatzhalter 3">
            <a:extLst>
              <a:ext uri="{FF2B5EF4-FFF2-40B4-BE49-F238E27FC236}">
                <a16:creationId xmlns:a16="http://schemas.microsoft.com/office/drawing/2014/main" id="{8276E4C3-A5B7-4A5A-8BAC-3E750120BA82}"/>
              </a:ext>
            </a:extLst>
          </p:cNvPr>
          <p:cNvSpPr>
            <a:spLocks noGrp="1"/>
          </p:cNvSpPr>
          <p:nvPr>
            <p:ph sz="quarter" idx="58" hasCustomPrompt="1"/>
          </p:nvPr>
        </p:nvSpPr>
        <p:spPr>
          <a:xfrm>
            <a:off x="10057577" y="1789355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49" name="Inhaltsplatzhalter 3">
            <a:extLst>
              <a:ext uri="{FF2B5EF4-FFF2-40B4-BE49-F238E27FC236}">
                <a16:creationId xmlns:a16="http://schemas.microsoft.com/office/drawing/2014/main" id="{EE9F3141-0D92-4C1D-ACD5-6445D24F977F}"/>
              </a:ext>
            </a:extLst>
          </p:cNvPr>
          <p:cNvSpPr>
            <a:spLocks noGrp="1"/>
          </p:cNvSpPr>
          <p:nvPr>
            <p:ph sz="quarter" idx="59" hasCustomPrompt="1"/>
          </p:nvPr>
        </p:nvSpPr>
        <p:spPr>
          <a:xfrm>
            <a:off x="10057600" y="2762046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50" name="Inhaltsplatzhalter 3">
            <a:extLst>
              <a:ext uri="{FF2B5EF4-FFF2-40B4-BE49-F238E27FC236}">
                <a16:creationId xmlns:a16="http://schemas.microsoft.com/office/drawing/2014/main" id="{196880A4-9BEF-444A-B1F4-11BEBEB51A1E}"/>
              </a:ext>
            </a:extLst>
          </p:cNvPr>
          <p:cNvSpPr>
            <a:spLocks noGrp="1"/>
          </p:cNvSpPr>
          <p:nvPr>
            <p:ph sz="quarter" idx="60" hasCustomPrompt="1"/>
          </p:nvPr>
        </p:nvSpPr>
        <p:spPr>
          <a:xfrm>
            <a:off x="10057600" y="3724476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51" name="Inhaltsplatzhalter 3">
            <a:extLst>
              <a:ext uri="{FF2B5EF4-FFF2-40B4-BE49-F238E27FC236}">
                <a16:creationId xmlns:a16="http://schemas.microsoft.com/office/drawing/2014/main" id="{E7FF0DAA-A991-4BC9-A353-2BF686600B87}"/>
              </a:ext>
            </a:extLst>
          </p:cNvPr>
          <p:cNvSpPr>
            <a:spLocks noGrp="1"/>
          </p:cNvSpPr>
          <p:nvPr>
            <p:ph sz="quarter" idx="61" hasCustomPrompt="1"/>
          </p:nvPr>
        </p:nvSpPr>
        <p:spPr>
          <a:xfrm>
            <a:off x="10057600" y="4692038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  <p:sp>
        <p:nvSpPr>
          <p:cNvPr id="52" name="Inhaltsplatzhalter 3">
            <a:extLst>
              <a:ext uri="{FF2B5EF4-FFF2-40B4-BE49-F238E27FC236}">
                <a16:creationId xmlns:a16="http://schemas.microsoft.com/office/drawing/2014/main" id="{7FB4FCAF-A3B2-4E15-A680-E18C188A4C88}"/>
              </a:ext>
            </a:extLst>
          </p:cNvPr>
          <p:cNvSpPr>
            <a:spLocks noGrp="1"/>
          </p:cNvSpPr>
          <p:nvPr>
            <p:ph sz="quarter" idx="62" hasCustomPrompt="1"/>
          </p:nvPr>
        </p:nvSpPr>
        <p:spPr>
          <a:xfrm>
            <a:off x="10057600" y="5659600"/>
            <a:ext cx="1728000" cy="792000"/>
          </a:xfrm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Reference Logo</a:t>
            </a:r>
          </a:p>
        </p:txBody>
      </p:sp>
    </p:spTree>
    <p:extLst>
      <p:ext uri="{BB962C8B-B14F-4D97-AF65-F5344CB8AC3E}">
        <p14:creationId xmlns:p14="http://schemas.microsoft.com/office/powerpoint/2010/main" val="1862381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Slide with Logo" preserve="1" userDrawn="1">
  <p:cSld name="Text Slid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1126801"/>
            <a:ext cx="7794000" cy="361959"/>
          </a:xfrm>
        </p:spPr>
        <p:txBody>
          <a:bodyPr wrap="none"/>
          <a:lstStyle>
            <a:lvl1pPr>
              <a:spcBef>
                <a:spcPts val="0"/>
              </a:spcBef>
              <a:buFontTx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2200"/>
            </a:lvl2pPr>
            <a:lvl3pPr marL="265113" indent="0">
              <a:spcBef>
                <a:spcPts val="0"/>
              </a:spcBef>
              <a:buFontTx/>
              <a:buNone/>
              <a:defRPr sz="2200"/>
            </a:lvl3pPr>
            <a:lvl4pPr marL="538162" indent="0">
              <a:spcBef>
                <a:spcPts val="0"/>
              </a:spcBef>
              <a:buFontTx/>
              <a:buNone/>
              <a:defRPr sz="2200"/>
            </a:lvl4pPr>
            <a:lvl5pPr marL="803275" indent="0">
              <a:spcBef>
                <a:spcPts val="0"/>
              </a:spcBef>
              <a:buFontTx/>
              <a:buNone/>
              <a:defRPr sz="2200"/>
            </a:lvl5pPr>
          </a:lstStyle>
          <a:p>
            <a:pPr lvl="0"/>
            <a:r>
              <a:rPr lang="en-GB" noProof="0"/>
              <a:t>Add subtitle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FE32AA8-9E8F-4746-A735-C0ADA7039D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6400" y="406400"/>
            <a:ext cx="7794000" cy="6700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pic>
        <p:nvPicPr>
          <p:cNvPr id="7" name="Logo">
            <a:extLst>
              <a:ext uri="{FF2B5EF4-FFF2-40B4-BE49-F238E27FC236}">
                <a16:creationId xmlns:a16="http://schemas.microsoft.com/office/drawing/2014/main" id="{43F5D1C7-E7C4-4059-9798-13962341F780}"/>
              </a:ext>
            </a:extLst>
          </p:cNvPr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531" y="406400"/>
            <a:ext cx="1018800" cy="10188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81CAD-E019-4266-9063-996E3FC7A76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6397" y="1789353"/>
            <a:ext cx="11379200" cy="466224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095171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16E842-B84C-4C6D-9D7B-094CF24338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5CB02F80-7696-40BA-8697-A1F158F185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6399" y="1126800"/>
            <a:ext cx="11379201" cy="361959"/>
          </a:xfrm>
        </p:spPr>
        <p:txBody>
          <a:bodyPr wrap="none">
            <a:noAutofit/>
          </a:bodyPr>
          <a:lstStyle>
            <a:lvl1pPr>
              <a:spcBef>
                <a:spcPts val="0"/>
              </a:spcBef>
              <a:buFontTx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2200"/>
            </a:lvl2pPr>
            <a:lvl3pPr marL="265113" indent="0">
              <a:spcBef>
                <a:spcPts val="0"/>
              </a:spcBef>
              <a:buFontTx/>
              <a:buNone/>
              <a:defRPr sz="2200"/>
            </a:lvl3pPr>
            <a:lvl4pPr marL="538162" indent="0">
              <a:spcBef>
                <a:spcPts val="0"/>
              </a:spcBef>
              <a:buFontTx/>
              <a:buNone/>
              <a:defRPr sz="2200"/>
            </a:lvl4pPr>
            <a:lvl5pPr marL="803275" indent="0">
              <a:spcBef>
                <a:spcPts val="0"/>
              </a:spcBef>
              <a:buFontTx/>
              <a:buNone/>
              <a:defRPr sz="2200"/>
            </a:lvl5pPr>
          </a:lstStyle>
          <a:p>
            <a:pPr lvl="0"/>
            <a:r>
              <a:rPr lang="en-GB" noProof="0"/>
              <a:t>Add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B22FC-D939-4439-8668-AAD473519CBE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06399" y="1789354"/>
            <a:ext cx="5639271" cy="466224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4CCF029-1F53-4080-B74A-5057E1D3CF5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146328" y="1789355"/>
            <a:ext cx="5639271" cy="466224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87155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pty Slide" preserve="1" userDrawn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8A6C1-F30F-4F96-9A7E-56AAFA9EE5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nd Text horizontal" preserve="1" userDrawn="1">
  <p:cSld name="Image and Tex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>
            <a:spLocks/>
          </p:cNvSpPr>
          <p:nvPr userDrawn="1"/>
        </p:nvSpPr>
        <p:spPr>
          <a:xfrm>
            <a:off x="406400" y="4699462"/>
            <a:ext cx="11379199" cy="1752137"/>
          </a:xfrm>
          <a:prstGeom prst="rect">
            <a:avLst/>
          </a:prstGeom>
          <a:solidFill>
            <a:srgbClr val="FF99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 noProof="0">
              <a:latin typeface="AA Zuehlke" pitchFamily="2" charset="0"/>
            </a:endParaRPr>
          </a:p>
        </p:txBody>
      </p:sp>
      <p:sp>
        <p:nvSpPr>
          <p:cNvPr id="3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406400" y="406400"/>
            <a:ext cx="11379199" cy="4293062"/>
          </a:xfrm>
        </p:spPr>
        <p:txBody>
          <a:bodyPr tIns="720000" bIns="0" anchor="ctr"/>
          <a:lstStyle>
            <a:lvl1pPr marL="0" indent="0" algn="ctr">
              <a:spcBef>
                <a:spcPts val="0"/>
              </a:spcBef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GB" sz="24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Drag image to placeholder or add by clicking on icon</a:t>
            </a:r>
            <a:endParaRPr lang="en-GB" noProof="0"/>
          </a:p>
        </p:txBody>
      </p:sp>
      <p:sp>
        <p:nvSpPr>
          <p:cNvPr id="5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06401" y="4699462"/>
            <a:ext cx="11379198" cy="1752137"/>
          </a:xfrm>
        </p:spPr>
        <p:txBody>
          <a:bodyPr lIns="288000" tIns="180000" rIns="288000" bIns="180000" anchor="t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aseline="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noProof="0"/>
              <a:t>Add text</a:t>
            </a:r>
          </a:p>
        </p:txBody>
      </p:sp>
    </p:spTree>
    <p:extLst>
      <p:ext uri="{BB962C8B-B14F-4D97-AF65-F5344CB8AC3E}">
        <p14:creationId xmlns:p14="http://schemas.microsoft.com/office/powerpoint/2010/main" val="15866140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nd Text vertical large Image" preserve="1" userDrawn="1">
  <p:cSld name="Image and Text vertical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>
            <a:spLocks/>
          </p:cNvSpPr>
          <p:nvPr userDrawn="1"/>
        </p:nvSpPr>
        <p:spPr>
          <a:xfrm>
            <a:off x="406402" y="406400"/>
            <a:ext cx="4879972" cy="6045200"/>
          </a:xfrm>
          <a:prstGeom prst="rect">
            <a:avLst/>
          </a:prstGeom>
          <a:solidFill>
            <a:srgbClr val="FF99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 noProof="0">
              <a:latin typeface="AA Zuehlke" pitchFamily="2" charset="0"/>
            </a:endParaRPr>
          </a:p>
        </p:txBody>
      </p:sp>
      <p:sp>
        <p:nvSpPr>
          <p:cNvPr id="3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5286374" y="406400"/>
            <a:ext cx="6499225" cy="6045200"/>
          </a:xfrm>
        </p:spPr>
        <p:txBody>
          <a:bodyPr tIns="1080000" bIns="0" anchor="ctr"/>
          <a:lstStyle>
            <a:lvl1pPr marL="0" indent="0" algn="ctr">
              <a:spcBef>
                <a:spcPts val="0"/>
              </a:spcBef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GB" sz="24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Drag image to placeholder or add </a:t>
            </a:r>
            <a:br>
              <a:rPr lang="en-GB" sz="24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</a:br>
            <a:r>
              <a:rPr lang="en-GB" sz="24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by clicking on icon</a:t>
            </a:r>
            <a:endParaRPr lang="en-GB" noProof="0"/>
          </a:p>
        </p:txBody>
      </p:sp>
      <p:sp>
        <p:nvSpPr>
          <p:cNvPr id="5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06402" y="406400"/>
            <a:ext cx="4879972" cy="6045200"/>
          </a:xfrm>
        </p:spPr>
        <p:txBody>
          <a:bodyPr lIns="288000" tIns="180000" rIns="288000" bIns="180000"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noProof="0"/>
              <a:t>Add text</a:t>
            </a:r>
          </a:p>
        </p:txBody>
      </p:sp>
    </p:spTree>
    <p:extLst>
      <p:ext uri="{BB962C8B-B14F-4D97-AF65-F5344CB8AC3E}">
        <p14:creationId xmlns:p14="http://schemas.microsoft.com/office/powerpoint/2010/main" val="7273080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nd Text vertical small Image" preserve="1" userDrawn="1">
  <p:cSld name="Image and Text vertical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>
            <a:spLocks/>
          </p:cNvSpPr>
          <p:nvPr userDrawn="1"/>
        </p:nvSpPr>
        <p:spPr>
          <a:xfrm>
            <a:off x="406401" y="406400"/>
            <a:ext cx="5783629" cy="6045200"/>
          </a:xfrm>
          <a:prstGeom prst="rect">
            <a:avLst/>
          </a:prstGeom>
          <a:solidFill>
            <a:srgbClr val="FF99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 noProof="0">
              <a:latin typeface="AA Zuehlke" pitchFamily="2" charset="0"/>
            </a:endParaRPr>
          </a:p>
        </p:txBody>
      </p:sp>
      <p:sp>
        <p:nvSpPr>
          <p:cNvPr id="3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6190030" y="406400"/>
            <a:ext cx="5595569" cy="6045200"/>
          </a:xfrm>
        </p:spPr>
        <p:txBody>
          <a:bodyPr tIns="1080000" bIns="0" anchor="ctr"/>
          <a:lstStyle>
            <a:lvl1pPr marL="0" indent="0" algn="ctr">
              <a:spcBef>
                <a:spcPts val="0"/>
              </a:spcBef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GB" sz="24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Drag image to placeholder or add </a:t>
            </a:r>
            <a:br>
              <a:rPr lang="en-GB" sz="24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</a:br>
            <a:r>
              <a:rPr lang="en-GB" sz="2400" kern="1200" noProof="0">
                <a:solidFill>
                  <a:schemeClr val="tx1"/>
                </a:solidFill>
                <a:effectLst/>
                <a:latin typeface="AA Zuehlke" pitchFamily="2" charset="0"/>
                <a:ea typeface="+mn-ea"/>
                <a:cs typeface="+mn-cs"/>
              </a:rPr>
              <a:t>by clicking on icon</a:t>
            </a:r>
            <a:endParaRPr lang="en-GB" noProof="0"/>
          </a:p>
        </p:txBody>
      </p:sp>
      <p:sp>
        <p:nvSpPr>
          <p:cNvPr id="5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06402" y="406400"/>
            <a:ext cx="5783628" cy="6045200"/>
          </a:xfrm>
        </p:spPr>
        <p:txBody>
          <a:bodyPr lIns="288000" tIns="180000" rIns="288000" bIns="180000"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noProof="0"/>
              <a:t>Add text</a:t>
            </a:r>
          </a:p>
        </p:txBody>
      </p:sp>
    </p:spTree>
    <p:extLst>
      <p:ext uri="{BB962C8B-B14F-4D97-AF65-F5344CB8AC3E}">
        <p14:creationId xmlns:p14="http://schemas.microsoft.com/office/powerpoint/2010/main" val="9955716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ags" Target="../tags/tag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06400" y="406400"/>
            <a:ext cx="11379200" cy="6700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/>
              <a:t>Add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6400" y="1789355"/>
            <a:ext cx="11379200" cy="466224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  <a:endParaRPr lang="en-GB" noProof="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2D7539-737D-467C-B632-4CD9BCD1E74E}"/>
              </a:ext>
            </a:extLst>
          </p:cNvPr>
          <p:cNvSpPr txBox="1">
            <a:spLocks/>
          </p:cNvSpPr>
          <p:nvPr userDrawn="1">
            <p:custDataLst>
              <p:tags r:id="rId35"/>
            </p:custDataLst>
          </p:nvPr>
        </p:nvSpPr>
        <p:spPr>
          <a:xfrm>
            <a:off x="11136560" y="6577488"/>
            <a:ext cx="72008" cy="144000"/>
          </a:xfrm>
          <a:prstGeom prst="rect">
            <a:avLst/>
          </a:prstGeom>
        </p:spPr>
        <p:txBody>
          <a:bodyPr vert="horz" wrap="square" lIns="0" tIns="0" rIns="0" bIns="0" rtlCol="0" anchor="ctr" anchorCtr="0"/>
          <a:lstStyle/>
          <a:p>
            <a:pPr marL="0" algn="r" defTabSz="914400" rtl="0" eaLnBrk="1" latinLnBrk="0" hangingPunct="1"/>
            <a:r>
              <a:rPr lang="de-CH" sz="800" kern="1200" baseline="0" noProof="1">
                <a:solidFill>
                  <a:schemeClr val="tx1"/>
                </a:solidFill>
                <a:latin typeface="AA Zuehlke" pitchFamily="2" charset="0"/>
                <a:ea typeface="+mn-ea"/>
                <a:cs typeface="+mn-cs"/>
              </a:rPr>
              <a:t>©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37F725-7AF3-43A9-B933-69011AFB8695}"/>
              </a:ext>
            </a:extLst>
          </p:cNvPr>
          <p:cNvSpPr txBox="1">
            <a:spLocks/>
          </p:cNvSpPr>
          <p:nvPr userDrawn="1">
            <p:custDataLst>
              <p:tags r:id="rId36"/>
            </p:custDataLst>
          </p:nvPr>
        </p:nvSpPr>
        <p:spPr>
          <a:xfrm>
            <a:off x="10704512" y="6577488"/>
            <a:ext cx="360039" cy="144000"/>
          </a:xfrm>
          <a:prstGeom prst="rect">
            <a:avLst/>
          </a:prstGeom>
        </p:spPr>
        <p:txBody>
          <a:bodyPr vert="horz" wrap="square" lIns="0" tIns="0" rIns="0" bIns="0" rtlCol="0" anchor="ctr" anchorCtr="0"/>
          <a:lstStyle>
            <a:defPPr>
              <a:defRPr lang="de-DE"/>
            </a:defPPr>
            <a:lvl1pPr>
              <a:defRPr sz="900">
                <a:solidFill>
                  <a:srgbClr val="4D4D4D"/>
                </a:solidFill>
                <a:latin typeface="AA Zuehlke" pitchFamily="2" charset="0"/>
              </a:defRPr>
            </a:lvl1pPr>
          </a:lstStyle>
          <a:p>
            <a:pPr lvl="0" algn="r"/>
            <a:r>
              <a:rPr lang="de-CH" sz="800" kern="1200" noProof="1">
                <a:solidFill>
                  <a:schemeClr val="tx1"/>
                </a:solidFill>
                <a:latin typeface="AA Zuehlke" pitchFamily="2" charset="0"/>
                <a:ea typeface="+mn-ea"/>
                <a:cs typeface="+mn-cs"/>
              </a:rPr>
              <a:t>Slide </a:t>
            </a:r>
            <a:fld id="{18ED68E9-AE82-468C-AB22-19F1C12EDF07}" type="slidenum">
              <a:rPr lang="de-CH" sz="800" kern="1200" noProof="1" smtClean="0">
                <a:solidFill>
                  <a:schemeClr val="tx1"/>
                </a:solidFill>
                <a:latin typeface="AA Zuehlke" pitchFamily="2" charset="0"/>
                <a:ea typeface="+mn-ea"/>
                <a:cs typeface="+mn-cs"/>
              </a:rPr>
              <a:pPr lvl="0" algn="r"/>
              <a:t>‹#›</a:t>
            </a:fld>
            <a:endParaRPr lang="de-CH" sz="800" kern="1200" noProof="1">
              <a:solidFill>
                <a:schemeClr val="tx1"/>
              </a:solidFill>
              <a:latin typeface="AA Zuehlke" pitchFamily="2" charset="0"/>
              <a:ea typeface="+mn-ea"/>
              <a:cs typeface="+mn-cs"/>
            </a:endParaRPr>
          </a:p>
        </p:txBody>
      </p:sp>
      <p:sp>
        <p:nvSpPr>
          <p:cNvPr id="14" name="date" descr="{&quot;templafy&quot;:{&quot;id&quot;:&quot;0d140096-3498-4353-bf43-85f1393ccdd4&quot;}}" title="UserProfile.Name">
            <a:extLst>
              <a:ext uri="{FF2B5EF4-FFF2-40B4-BE49-F238E27FC236}">
                <a16:creationId xmlns:a16="http://schemas.microsoft.com/office/drawing/2014/main" id="{FE4B4C34-2357-456E-89C5-976A5B53F00A}"/>
              </a:ext>
            </a:extLst>
          </p:cNvPr>
          <p:cNvSpPr txBox="1">
            <a:spLocks/>
          </p:cNvSpPr>
          <p:nvPr userDrawn="1">
            <p:custDataLst>
              <p:tags r:id="rId37"/>
            </p:custDataLst>
          </p:nvPr>
        </p:nvSpPr>
        <p:spPr>
          <a:xfrm>
            <a:off x="6814943" y="6381328"/>
            <a:ext cx="2737441" cy="148999"/>
          </a:xfrm>
          <a:prstGeom prst="rect">
            <a:avLst/>
          </a:prstGeom>
        </p:spPr>
        <p:txBody>
          <a:bodyPr vert="horz" wrap="square" lIns="0" tIns="0" rIns="0" bIns="0" rtlCol="0" anchor="t" anchorCtr="0"/>
          <a:lstStyle>
            <a:defPPr>
              <a:defRPr lang="de-DE"/>
            </a:defPPr>
            <a:lvl1pPr>
              <a:defRPr sz="900">
                <a:solidFill>
                  <a:srgbClr val="4D4D4D"/>
                </a:solidFill>
                <a:latin typeface="AA Zuehlke" pitchFamily="2" charset="0"/>
              </a:defRPr>
            </a:lvl1pPr>
          </a:lstStyle>
          <a:p>
            <a:pPr lvl="0"/>
            <a:endParaRPr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E2FB92C-1154-46B8-96AF-991712EA91B8}"/>
              </a:ext>
            </a:extLst>
          </p:cNvPr>
          <p:cNvSpPr txBox="1"/>
          <p:nvPr userDrawn="1"/>
        </p:nvSpPr>
        <p:spPr>
          <a:xfrm>
            <a:off x="6725022" y="6577488"/>
            <a:ext cx="45719" cy="144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l"/>
            <a:r>
              <a:rPr lang="en-GB" sz="800" dirty="0">
                <a:latin typeface="AA Zuehlke" pitchFamily="2" charset="0"/>
              </a:rPr>
              <a:t>|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0C42533-6A89-4B49-B9F1-F288794641A8}"/>
              </a:ext>
            </a:extLst>
          </p:cNvPr>
          <p:cNvSpPr txBox="1"/>
          <p:nvPr userDrawn="1"/>
        </p:nvSpPr>
        <p:spPr>
          <a:xfrm>
            <a:off x="11090841" y="6577488"/>
            <a:ext cx="45719" cy="144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GB" sz="800" dirty="0">
                <a:latin typeface="AA Zuehlke" pitchFamily="2" charset="0"/>
              </a:rPr>
              <a:t>|</a:t>
            </a:r>
          </a:p>
        </p:txBody>
      </p:sp>
      <p:sp>
        <p:nvSpPr>
          <p:cNvPr id="4" name="text" descr="{&quot;templafy&quot;:{&quot;id&quot;:&quot;4d443fb5-cc91-448a-a637-90eb920f513c&quot;}}" title="UserProfile.Name">
            <a:extLst>
              <a:ext uri="{FF2B5EF4-FFF2-40B4-BE49-F238E27FC236}">
                <a16:creationId xmlns:a16="http://schemas.microsoft.com/office/drawing/2014/main" id="{6E17DF81-F387-445C-8350-C5F293C919C2}"/>
              </a:ext>
            </a:extLst>
          </p:cNvPr>
          <p:cNvSpPr txBox="1"/>
          <p:nvPr userDrawn="1"/>
        </p:nvSpPr>
        <p:spPr>
          <a:xfrm>
            <a:off x="6816080" y="6577488"/>
            <a:ext cx="2474561" cy="144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l"/>
            <a:r>
              <a:rPr lang="en-GB" sz="800" dirty="0" err="1">
                <a:latin typeface="AA Zuehlke" pitchFamily="2" charset="0"/>
              </a:rPr>
              <a:t>Nikola Jelić</a:t>
            </a:r>
          </a:p>
        </p:txBody>
      </p:sp>
      <p:sp>
        <p:nvSpPr>
          <p:cNvPr id="5" name="text" descr="{&quot;templafy&quot;:{&quot;id&quot;:&quot;9750fb9d-5aca-4747-b80f-79199a3be268&quot;}}" title="Form.PresentationTitle">
            <a:extLst>
              <a:ext uri="{FF2B5EF4-FFF2-40B4-BE49-F238E27FC236}">
                <a16:creationId xmlns:a16="http://schemas.microsoft.com/office/drawing/2014/main" id="{6520A1AB-3D02-4AC8-8631-3459546E44A9}"/>
              </a:ext>
            </a:extLst>
          </p:cNvPr>
          <p:cNvSpPr txBox="1"/>
          <p:nvPr userDrawn="1"/>
        </p:nvSpPr>
        <p:spPr>
          <a:xfrm>
            <a:off x="406400" y="6577488"/>
            <a:ext cx="4695077" cy="144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l"/>
            <a:r>
              <a:rPr lang="en-GB" sz="800" dirty="0" err="1">
                <a:latin typeface="AA Zuehlke" pitchFamily="2" charset="0"/>
              </a:rPr>
              <a:t>Димензионa анализа у језику C++</a:t>
            </a:r>
          </a:p>
        </p:txBody>
      </p:sp>
      <p:sp>
        <p:nvSpPr>
          <p:cNvPr id="6" name="date" descr="{&quot;templafy&quot;:{&quot;id&quot;:&quot;b76abed0-d2ad-4a24-a0dc-67a4bd5822a4&quot;}}" title="Form.Date">
            <a:extLst>
              <a:ext uri="{FF2B5EF4-FFF2-40B4-BE49-F238E27FC236}">
                <a16:creationId xmlns:a16="http://schemas.microsoft.com/office/drawing/2014/main" id="{B755282C-8C80-47D3-9084-6E334A324A24}"/>
              </a:ext>
            </a:extLst>
          </p:cNvPr>
          <p:cNvSpPr txBox="1"/>
          <p:nvPr userDrawn="1"/>
        </p:nvSpPr>
        <p:spPr>
          <a:xfrm>
            <a:off x="5466979" y="6577488"/>
            <a:ext cx="1212704" cy="144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r"/>
            <a:r>
              <a:rPr lang="en-GB" sz="800" dirty="0" err="1">
                <a:latin typeface="AA Zuehlke" pitchFamily="2" charset="0"/>
              </a:rPr>
              <a:t>29/03/2021</a:t>
            </a:r>
          </a:p>
        </p:txBody>
      </p:sp>
      <p:sp>
        <p:nvSpPr>
          <p:cNvPr id="7" name="text" descr="{&quot;templafy&quot;:{&quot;id&quot;:&quot;9df64bc3-043b-4fe2-aefc-88e6304f6e1b&quot;}}" title="Form.Privacy_Information.PrivacyInformation">
            <a:extLst>
              <a:ext uri="{FF2B5EF4-FFF2-40B4-BE49-F238E27FC236}">
                <a16:creationId xmlns:a16="http://schemas.microsoft.com/office/drawing/2014/main" id="{6DF12F97-7ADA-4341-86C4-E8E39D1E92A8}"/>
              </a:ext>
            </a:extLst>
          </p:cNvPr>
          <p:cNvSpPr txBox="1"/>
          <p:nvPr userDrawn="1"/>
        </p:nvSpPr>
        <p:spPr>
          <a:xfrm>
            <a:off x="9624392" y="6577488"/>
            <a:ext cx="1008112" cy="144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r"/>
            <a:r>
              <a:rPr lang="en-GB" sz="800" dirty="0" err="1">
                <a:latin typeface="AA Zuehlke" pitchFamily="2" charset="0"/>
              </a:rPr>
              <a:t>Public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1D75B8C-CF3C-426D-BAD1-7317CD9AA32F}"/>
              </a:ext>
            </a:extLst>
          </p:cNvPr>
          <p:cNvSpPr txBox="1"/>
          <p:nvPr userDrawn="1"/>
        </p:nvSpPr>
        <p:spPr>
          <a:xfrm>
            <a:off x="10658793" y="6577488"/>
            <a:ext cx="45719" cy="144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GB" sz="800" dirty="0">
                <a:latin typeface="AA Zuehlke" pitchFamily="2" charset="0"/>
              </a:rPr>
              <a:t>|</a:t>
            </a:r>
          </a:p>
        </p:txBody>
      </p:sp>
      <p:sp>
        <p:nvSpPr>
          <p:cNvPr id="18" name="TextBox 17" descr="{&quot;templafy&quot;:{&quot;id&quot;:&quot;2c36fdf6-1f29-4667-9a2c-57c0ae008bb6&quot;}}">
            <a:extLst>
              <a:ext uri="{FF2B5EF4-FFF2-40B4-BE49-F238E27FC236}">
                <a16:creationId xmlns:a16="http://schemas.microsoft.com/office/drawing/2014/main" id="{E95F98A3-798B-49F0-9A8A-70AD0C40601B}"/>
              </a:ext>
            </a:extLst>
          </p:cNvPr>
          <p:cNvSpPr txBox="1">
            <a:spLocks/>
          </p:cNvSpPr>
          <p:nvPr userDrawn="1">
            <p:custDataLst>
              <p:tags r:id="rId38"/>
            </p:custDataLst>
          </p:nvPr>
        </p:nvSpPr>
        <p:spPr>
          <a:xfrm>
            <a:off x="11254287" y="6577488"/>
            <a:ext cx="294089" cy="144000"/>
          </a:xfrm>
          <a:prstGeom prst="rect">
            <a:avLst/>
          </a:prstGeom>
        </p:spPr>
        <p:txBody>
          <a:bodyPr vert="horz" wrap="square" lIns="0" tIns="0" rIns="0" bIns="0" rtlCol="0" anchor="ctr" anchorCtr="0"/>
          <a:lstStyle/>
          <a:p>
            <a:pPr marL="0" algn="l" defTabSz="914400" rtl="0" eaLnBrk="1" latinLnBrk="0" hangingPunct="1"/>
            <a:r>
              <a:rPr lang="de-CH" sz="800" kern="1200" noProof="1">
                <a:solidFill>
                  <a:schemeClr val="tx1"/>
                </a:solidFill>
                <a:latin typeface="AA Zuehlke" pitchFamily="2" charset="0"/>
                <a:ea typeface="+mn-ea"/>
                <a:cs typeface="+mn-cs"/>
              </a:rPr>
              <a:t>Zuhlke</a:t>
            </a:r>
          </a:p>
        </p:txBody>
      </p:sp>
      <p:sp>
        <p:nvSpPr>
          <p:cNvPr id="20" name="TextBox 19" descr="{&quot;templafy&quot;:{&quot;id&quot;:&quot;8e8b435a-1318-4e1f-840d-6f67a74f7eda&quot;}}">
            <a:extLst>
              <a:ext uri="{FF2B5EF4-FFF2-40B4-BE49-F238E27FC236}">
                <a16:creationId xmlns:a16="http://schemas.microsoft.com/office/drawing/2014/main" id="{B59B2D8B-A010-4F5D-8533-1ABB51B9495D}"/>
              </a:ext>
            </a:extLst>
          </p:cNvPr>
          <p:cNvSpPr txBox="1">
            <a:spLocks/>
          </p:cNvSpPr>
          <p:nvPr userDrawn="1">
            <p:custDataLst>
              <p:tags r:id="rId39"/>
            </p:custDataLst>
          </p:nvPr>
        </p:nvSpPr>
        <p:spPr>
          <a:xfrm>
            <a:off x="11553138" y="6577488"/>
            <a:ext cx="235681" cy="144000"/>
          </a:xfrm>
          <a:prstGeom prst="rect">
            <a:avLst/>
          </a:prstGeom>
        </p:spPr>
        <p:txBody>
          <a:bodyPr vert="horz" wrap="square" lIns="0" tIns="0" rIns="0" bIns="0" rtlCol="0" anchor="ctr" anchorCtr="0"/>
          <a:lstStyle/>
          <a:p>
            <a:pPr marL="0" algn="l" defTabSz="914400" rtl="0" eaLnBrk="1" latinLnBrk="0" hangingPunct="1"/>
            <a:r>
              <a:rPr lang="de-CH" sz="800" kern="1200" noProof="1">
                <a:solidFill>
                  <a:schemeClr val="tx1"/>
                </a:solidFill>
                <a:latin typeface="AA Zuehlke" pitchFamily="2" charset="0"/>
                <a:ea typeface="+mn-ea"/>
                <a:cs typeface="+mn-cs"/>
              </a:rPr>
              <a:t>2021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7" r:id="rId2"/>
    <p:sldLayoutId id="2147483676" r:id="rId3"/>
    <p:sldLayoutId id="2147483684" r:id="rId4"/>
    <p:sldLayoutId id="2147483679" r:id="rId5"/>
    <p:sldLayoutId id="2147483654" r:id="rId6"/>
    <p:sldLayoutId id="2147483681" r:id="rId7"/>
    <p:sldLayoutId id="2147483682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3" r:id="rId25"/>
    <p:sldLayoutId id="2147483701" r:id="rId26"/>
    <p:sldLayoutId id="2147483704" r:id="rId27"/>
    <p:sldLayoutId id="2147483706" r:id="rId28"/>
    <p:sldLayoutId id="2147483705" r:id="rId29"/>
    <p:sldLayoutId id="2147483702" r:id="rId30"/>
    <p:sldLayoutId id="2147483707" r:id="rId31"/>
    <p:sldLayoutId id="2147483708" r:id="rId32"/>
    <p:sldLayoutId id="2147483709" r:id="rId33"/>
  </p:sldLayoutIdLst>
  <p:hf sldNum="0" hdr="0" ftr="0" dt="0"/>
  <p:txStyles>
    <p:titleStyle>
      <a:lvl1pPr algn="l" defTabSz="914400" rtl="0" eaLnBrk="1" latinLnBrk="0" hangingPunct="1">
        <a:lnSpc>
          <a:spcPct val="98000"/>
        </a:lnSpc>
        <a:spcBef>
          <a:spcPct val="0"/>
        </a:spcBef>
        <a:buNone/>
        <a:defRPr sz="3700" kern="1200">
          <a:solidFill>
            <a:schemeClr val="tx1"/>
          </a:solidFill>
          <a:latin typeface="AA Zuehlke" panose="02000503060000020004" pitchFamily="2" charset="0"/>
          <a:ea typeface="+mj-ea"/>
          <a:cs typeface="+mj-cs"/>
        </a:defRPr>
      </a:lvl1pPr>
    </p:titleStyle>
    <p:bodyStyle>
      <a:lvl1pPr marL="269875" indent="-269875" algn="l" defTabSz="914400" rtl="0" eaLnBrk="1" latinLnBrk="0" hangingPunct="1">
        <a:lnSpc>
          <a:spcPct val="98000"/>
        </a:lnSpc>
        <a:spcBef>
          <a:spcPts val="1320"/>
        </a:spcBef>
        <a:buSzPct val="75000"/>
        <a:buFont typeface="AA Zuehlke" panose="02000503060000020004" pitchFamily="2" charset="0"/>
        <a:buChar char="•"/>
        <a:tabLst>
          <a:tab pos="269875" algn="l"/>
        </a:tabLst>
        <a:defRPr sz="2400" kern="1200">
          <a:solidFill>
            <a:schemeClr val="tx1"/>
          </a:solidFill>
          <a:latin typeface="AA Zuehlke" panose="02000503060000020004" pitchFamily="2" charset="0"/>
          <a:ea typeface="+mn-ea"/>
          <a:cs typeface="+mn-cs"/>
        </a:defRPr>
      </a:lvl1pPr>
      <a:lvl2pPr marL="538163" indent="-268288" algn="l" defTabSz="914400" rtl="0" eaLnBrk="1" latinLnBrk="0" hangingPunct="1">
        <a:lnSpc>
          <a:spcPct val="98000"/>
        </a:lnSpc>
        <a:spcBef>
          <a:spcPts val="1320"/>
        </a:spcBef>
        <a:buClr>
          <a:srgbClr val="4D4D4D"/>
        </a:buClr>
        <a:buSzPct val="75000"/>
        <a:buFont typeface="Symbol" panose="05050102010706020507" pitchFamily="18" charset="2"/>
        <a:buChar char="-"/>
        <a:tabLst>
          <a:tab pos="269875" algn="l"/>
        </a:tabLst>
        <a:defRPr sz="1900" kern="1200">
          <a:solidFill>
            <a:schemeClr val="tx1"/>
          </a:solidFill>
          <a:latin typeface="AA Zuehlke" pitchFamily="2" charset="0"/>
          <a:ea typeface="+mn-ea"/>
          <a:cs typeface="+mn-cs"/>
        </a:defRPr>
      </a:lvl2pPr>
      <a:lvl3pPr marL="808038" indent="-269875" algn="l" defTabSz="914400" rtl="0" eaLnBrk="1" latinLnBrk="0" hangingPunct="1">
        <a:lnSpc>
          <a:spcPct val="98000"/>
        </a:lnSpc>
        <a:spcBef>
          <a:spcPts val="0"/>
        </a:spcBef>
        <a:buClr>
          <a:srgbClr val="4D4D4D"/>
        </a:buClr>
        <a:buSzPct val="75000"/>
        <a:buFont typeface="Symbol" panose="05050102010706020507" pitchFamily="18" charset="2"/>
        <a:buChar char="-"/>
        <a:tabLst>
          <a:tab pos="269875" algn="l"/>
        </a:tabLst>
        <a:defRPr sz="1900" kern="1200">
          <a:solidFill>
            <a:schemeClr val="tx1"/>
          </a:solidFill>
          <a:latin typeface="AA Zuehlke" pitchFamily="2" charset="0"/>
          <a:ea typeface="+mn-ea"/>
          <a:cs typeface="+mn-cs"/>
        </a:defRPr>
      </a:lvl3pPr>
      <a:lvl4pPr marL="1076325" indent="-268288" algn="l" defTabSz="914400" rtl="0" eaLnBrk="1" latinLnBrk="0" hangingPunct="1">
        <a:lnSpc>
          <a:spcPct val="98000"/>
        </a:lnSpc>
        <a:spcBef>
          <a:spcPts val="0"/>
        </a:spcBef>
        <a:buClr>
          <a:srgbClr val="4D4D4D"/>
        </a:buClr>
        <a:buSzPct val="75000"/>
        <a:buFont typeface="Symbol" panose="05050102010706020507" pitchFamily="18" charset="2"/>
        <a:buChar char="-"/>
        <a:tabLst>
          <a:tab pos="269875" algn="l"/>
        </a:tabLst>
        <a:defRPr sz="1900" kern="1200">
          <a:solidFill>
            <a:schemeClr val="tx1"/>
          </a:solidFill>
          <a:latin typeface="AA Zuehlke" pitchFamily="2" charset="0"/>
          <a:ea typeface="+mn-ea"/>
          <a:cs typeface="+mn-cs"/>
        </a:defRPr>
      </a:lvl4pPr>
      <a:lvl5pPr marL="1440000" indent="-270000" algn="l" defTabSz="914400" rtl="0" eaLnBrk="1" latinLnBrk="0" hangingPunct="1">
        <a:lnSpc>
          <a:spcPct val="98000"/>
        </a:lnSpc>
        <a:spcBef>
          <a:spcPts val="0"/>
        </a:spcBef>
        <a:buClr>
          <a:srgbClr val="4D4D4D"/>
        </a:buClr>
        <a:buSzPct val="75000"/>
        <a:buFont typeface="Symbol" panose="05050102010706020507" pitchFamily="18" charset="2"/>
        <a:buChar char="-"/>
        <a:tabLst>
          <a:tab pos="269875" algn="l"/>
        </a:tabLst>
        <a:defRPr sz="1900" kern="1200">
          <a:solidFill>
            <a:schemeClr val="tx1"/>
          </a:solidFill>
          <a:latin typeface="AA Zuehlke" pitchFamily="2" charset="0"/>
          <a:ea typeface="+mn-ea"/>
          <a:cs typeface="+mn-cs"/>
        </a:defRPr>
      </a:lvl5pPr>
      <a:lvl6pPr marL="1710000" indent="-270000" algn="l" defTabSz="914400" rtl="0" eaLnBrk="1" latinLnBrk="0" hangingPunct="1">
        <a:lnSpc>
          <a:spcPct val="98000"/>
        </a:lnSpc>
        <a:spcBef>
          <a:spcPts val="0"/>
        </a:spcBef>
        <a:buSzPct val="75000"/>
        <a:buFont typeface="AA Zuehlke" panose="02000503060000020004" pitchFamily="2" charset="0"/>
        <a:buChar char="•"/>
        <a:defRPr sz="1900" kern="1200">
          <a:solidFill>
            <a:schemeClr val="tx1"/>
          </a:solidFill>
          <a:latin typeface="AA Zuehlke" panose="02000503060000020004" pitchFamily="2" charset="0"/>
          <a:ea typeface="+mn-ea"/>
          <a:cs typeface="+mn-cs"/>
        </a:defRPr>
      </a:lvl6pPr>
      <a:lvl7pPr marL="1980000" indent="-269875" algn="l" defTabSz="914400" rtl="0" eaLnBrk="1" latinLnBrk="0" hangingPunct="1">
        <a:lnSpc>
          <a:spcPct val="98000"/>
        </a:lnSpc>
        <a:spcBef>
          <a:spcPts val="0"/>
        </a:spcBef>
        <a:buSzPct val="75000"/>
        <a:buFont typeface="AA Zuehlke" panose="02000503060000020004" pitchFamily="2" charset="0"/>
        <a:buChar char="•"/>
        <a:defRPr sz="1900" kern="1200">
          <a:solidFill>
            <a:schemeClr val="tx1"/>
          </a:solidFill>
          <a:latin typeface="AA Zuehlke" panose="02000503060000020004" pitchFamily="2" charset="0"/>
          <a:ea typeface="+mn-ea"/>
          <a:cs typeface="+mn-cs"/>
        </a:defRPr>
      </a:lvl7pPr>
      <a:lvl8pPr marL="2250000" indent="-269875" algn="l" defTabSz="914400" rtl="0" eaLnBrk="1" latinLnBrk="0" hangingPunct="1">
        <a:lnSpc>
          <a:spcPct val="98000"/>
        </a:lnSpc>
        <a:spcBef>
          <a:spcPts val="0"/>
        </a:spcBef>
        <a:buSzPct val="75000"/>
        <a:buFont typeface="AA Zuehlke" panose="02000503060000020004" pitchFamily="2" charset="0"/>
        <a:buChar char="•"/>
        <a:defRPr sz="1900" kern="1200">
          <a:solidFill>
            <a:schemeClr val="tx1"/>
          </a:solidFill>
          <a:latin typeface="AA Zuehlke" panose="02000503060000020004" pitchFamily="2" charset="0"/>
          <a:ea typeface="+mn-ea"/>
          <a:cs typeface="+mn-cs"/>
        </a:defRPr>
      </a:lvl8pPr>
      <a:lvl9pPr marL="2520000" indent="-269875" algn="l" defTabSz="914400" rtl="0" eaLnBrk="1" latinLnBrk="0" hangingPunct="1">
        <a:lnSpc>
          <a:spcPct val="98000"/>
        </a:lnSpc>
        <a:spcBef>
          <a:spcPts val="0"/>
        </a:spcBef>
        <a:buSzPct val="75000"/>
        <a:buFont typeface="AA Zuehlke" panose="02000503060000020004" pitchFamily="2" charset="0"/>
        <a:buChar char="•"/>
        <a:defRPr sz="1900" kern="1200">
          <a:solidFill>
            <a:schemeClr val="tx1"/>
          </a:solidFill>
          <a:latin typeface="AA Zuehlke" panose="02000503060000020004" pitchFamily="2" charset="0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56" userDrawn="1">
          <p15:clr>
            <a:srgbClr val="F26B43"/>
          </p15:clr>
        </p15:guide>
        <p15:guide id="2" orient="horz" pos="256" userDrawn="1">
          <p15:clr>
            <a:srgbClr val="F26B43"/>
          </p15:clr>
        </p15:guide>
        <p15:guide id="3" pos="7424" userDrawn="1">
          <p15:clr>
            <a:srgbClr val="F26B43"/>
          </p15:clr>
        </p15:guide>
        <p15:guide id="4" orient="horz" pos="4064" userDrawn="1">
          <p15:clr>
            <a:srgbClr val="F26B43"/>
          </p15:clr>
        </p15:guide>
        <p15:guide id="5" orient="horz" pos="112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customXml" Target="../../customXml/item13.xml"/><Relationship Id="rId1" Type="http://schemas.openxmlformats.org/officeDocument/2006/relationships/customXml" Target="../../customXml/item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customXml" Target="../../customXml/item10.xml"/><Relationship Id="rId1" Type="http://schemas.openxmlformats.org/officeDocument/2006/relationships/customXml" Target="../../customXml/item8.xml"/><Relationship Id="rId4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customXml" Target="../../customXml/item4.xml"/><Relationship Id="rId1" Type="http://schemas.openxmlformats.org/officeDocument/2006/relationships/customXml" Target="../../customXml/item18.xml"/><Relationship Id="rId4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customXml" Target="../../customXml/item16.xml"/><Relationship Id="rId1" Type="http://schemas.openxmlformats.org/officeDocument/2006/relationships/customXml" Target="../../customXml/item2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customXml" Target="../../customXml/item12.xml"/><Relationship Id="rId1" Type="http://schemas.openxmlformats.org/officeDocument/2006/relationships/customXml" Target="../../customXml/item14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customXml" Target="../../customXml/item3.xml"/><Relationship Id="rId1" Type="http://schemas.openxmlformats.org/officeDocument/2006/relationships/customXml" Target="../../customXml/item9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customXml" Target="../../customXml/item15.xml"/><Relationship Id="rId1" Type="http://schemas.openxmlformats.org/officeDocument/2006/relationships/customXml" Target="../../customXml/item17.xml"/><Relationship Id="rId4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customXml" Target="../../customXml/item11.xml"/><Relationship Id="rId1" Type="http://schemas.openxmlformats.org/officeDocument/2006/relationships/customXml" Target="../../customXml/item6.xml"/><Relationship Id="rId4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5BD28-175E-4805-B1D9-31819461B4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Димензиона анализа у језику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++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182C3A96-BC36-43C2-BD6A-E8F00921C1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2703147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DA55D3-5E77-488A-881B-B41A4E997E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70FEC9-CBBB-4C94-B83C-40A22F5D8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Конверзиони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конструктор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592AC-0025-4064-B89B-FD081BB54C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6397" y="1539098"/>
            <a:ext cx="11379200" cy="4912501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class</a:t>
            </a:r>
            <a:r>
              <a:rPr lang="en-GB" dirty="0"/>
              <a:t> </a:t>
            </a:r>
            <a:r>
              <a:rPr lang="en-GB" dirty="0" err="1"/>
              <a:t>PhysicalUnit</a:t>
            </a:r>
            <a:r>
              <a:rPr lang="en-GB" dirty="0"/>
              <a:t> { …</a:t>
            </a:r>
          </a:p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explicit</a:t>
            </a:r>
            <a:r>
              <a:rPr lang="en-GB" dirty="0"/>
              <a:t> </a:t>
            </a:r>
            <a:r>
              <a:rPr lang="en-GB" dirty="0" err="1"/>
              <a:t>PhysicalUnit</a:t>
            </a:r>
            <a:r>
              <a:rPr lang="en-GB" dirty="0"/>
              <a:t>(</a:t>
            </a:r>
            <a:r>
              <a:rPr lang="en-GB" dirty="0" err="1">
                <a:solidFill>
                  <a:srgbClr val="7030A0"/>
                </a:solidFill>
              </a:rPr>
              <a:t>const</a:t>
            </a:r>
            <a:r>
              <a:rPr lang="en-GB" dirty="0"/>
              <a:t> </a:t>
            </a:r>
            <a:r>
              <a:rPr lang="en-GB" dirty="0" err="1"/>
              <a:t>PhysicalUnit</a:t>
            </a:r>
            <a:r>
              <a:rPr lang="en-GB" dirty="0"/>
              <a:t>&lt;V, F, </a:t>
            </a:r>
            <a:r>
              <a:rPr lang="en-GB" dirty="0" err="1"/>
              <a:t>LenDim</a:t>
            </a:r>
            <a:r>
              <a:rPr lang="en-GB" dirty="0"/>
              <a:t>, </a:t>
            </a:r>
            <a:r>
              <a:rPr lang="en-GB" dirty="0" err="1"/>
              <a:t>MassDim</a:t>
            </a:r>
            <a:r>
              <a:rPr lang="en-GB" dirty="0"/>
              <a:t>, </a:t>
            </a:r>
            <a:r>
              <a:rPr lang="en-GB" dirty="0" err="1"/>
              <a:t>TimeDim</a:t>
            </a:r>
            <a:r>
              <a:rPr lang="en-GB" dirty="0"/>
              <a:t>, </a:t>
            </a:r>
            <a:r>
              <a:rPr lang="en-GB" dirty="0" err="1"/>
              <a:t>ElcurDim</a:t>
            </a:r>
            <a:r>
              <a:rPr lang="en-GB" dirty="0"/>
              <a:t>, </a:t>
            </a:r>
            <a:r>
              <a:rPr lang="en-GB" dirty="0" err="1"/>
              <a:t>TempDim</a:t>
            </a:r>
            <a:r>
              <a:rPr lang="en-GB" dirty="0"/>
              <a:t>, </a:t>
            </a:r>
            <a:r>
              <a:rPr lang="en-GB" dirty="0" err="1"/>
              <a:t>AmmDim</a:t>
            </a:r>
            <a:r>
              <a:rPr lang="en-GB" dirty="0"/>
              <a:t>, </a:t>
            </a:r>
            <a:r>
              <a:rPr lang="en-GB" dirty="0" err="1"/>
              <a:t>LumDim</a:t>
            </a:r>
            <a:r>
              <a:rPr lang="en-GB" dirty="0"/>
              <a:t>&gt; &amp;</a:t>
            </a:r>
            <a:r>
              <a:rPr lang="en-GB" dirty="0" err="1"/>
              <a:t>val</a:t>
            </a:r>
            <a:r>
              <a:rPr lang="en-GB" dirty="0"/>
              <a:t>) {</a:t>
            </a:r>
          </a:p>
          <a:p>
            <a:pPr marL="0" indent="0">
              <a:buNone/>
            </a:pPr>
            <a:r>
              <a:rPr lang="en-GB" dirty="0"/>
              <a:t>        </a:t>
            </a:r>
            <a:r>
              <a:rPr lang="en-GB" dirty="0">
                <a:solidFill>
                  <a:srgbClr val="0070C0"/>
                </a:solidFill>
              </a:rPr>
              <a:t>using</a:t>
            </a:r>
            <a:r>
              <a:rPr lang="en-GB" dirty="0"/>
              <a:t> </a:t>
            </a:r>
            <a:r>
              <a:rPr lang="en-GB" dirty="0" err="1"/>
              <a:t>outRatio</a:t>
            </a:r>
            <a:r>
              <a:rPr lang="en-GB" dirty="0"/>
              <a:t> = std::</a:t>
            </a:r>
            <a:r>
              <a:rPr lang="en-GB" dirty="0" err="1"/>
              <a:t>ratio_divide</a:t>
            </a:r>
            <a:r>
              <a:rPr lang="en-GB" dirty="0"/>
              <a:t>&lt;</a:t>
            </a:r>
            <a:r>
              <a:rPr lang="en-GB" dirty="0" err="1"/>
              <a:t>F,Factor</a:t>
            </a:r>
            <a:r>
              <a:rPr lang="en-GB" dirty="0"/>
              <a:t>&gt;;</a:t>
            </a:r>
          </a:p>
          <a:p>
            <a:pPr marL="0" indent="0">
              <a:buNone/>
            </a:pPr>
            <a:r>
              <a:rPr lang="en-GB" dirty="0"/>
              <a:t>        </a:t>
            </a:r>
            <a:r>
              <a:rPr lang="en-GB" dirty="0" err="1"/>
              <a:t>m_value</a:t>
            </a:r>
            <a:r>
              <a:rPr lang="en-GB" dirty="0"/>
              <a:t> = </a:t>
            </a:r>
            <a:r>
              <a:rPr lang="en-GB" dirty="0" err="1"/>
              <a:t>val.value</a:t>
            </a:r>
            <a:r>
              <a:rPr lang="en-GB" dirty="0"/>
              <a:t>() * </a:t>
            </a:r>
            <a:r>
              <a:rPr lang="en-GB" dirty="0" err="1"/>
              <a:t>outRatio</a:t>
            </a:r>
            <a:r>
              <a:rPr lang="en-GB" dirty="0"/>
              <a:t>::</a:t>
            </a:r>
            <a:r>
              <a:rPr lang="en-GB" dirty="0" err="1"/>
              <a:t>num</a:t>
            </a:r>
            <a:r>
              <a:rPr lang="en-GB" dirty="0"/>
              <a:t> / </a:t>
            </a:r>
            <a:r>
              <a:rPr lang="en-GB" dirty="0" err="1"/>
              <a:t>outRatio</a:t>
            </a:r>
            <a:r>
              <a:rPr lang="en-GB" dirty="0"/>
              <a:t>::den;</a:t>
            </a:r>
          </a:p>
          <a:p>
            <a:pPr marL="0" indent="0">
              <a:buNone/>
            </a:pPr>
            <a:r>
              <a:rPr lang="en-GB" dirty="0"/>
              <a:t>    } … }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Компајлер ће генерисати само оне конверзије које користимо у коду, те је количина додатог кода минимална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Кључна реч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explicit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је намерна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не желимо „случајне“ конверзије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677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DA55D3-5E77-488A-881B-B41A4E997E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Било би лакше са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++20 &lt;=&gt;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нло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“ оператором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70FEC9-CBBB-4C94-B83C-40A22F5D8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Поређења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592AC-0025-4064-B89B-FD081BB54C9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template</a:t>
            </a:r>
            <a:r>
              <a:rPr lang="en-GB" dirty="0"/>
              <a:t> &lt;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V1,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V2,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...Ts&gt;</a:t>
            </a:r>
          </a:p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inline</a:t>
            </a:r>
            <a:r>
              <a:rPr lang="en-GB" dirty="0"/>
              <a:t> </a:t>
            </a:r>
            <a:r>
              <a:rPr lang="en-GB" dirty="0" err="1">
                <a:solidFill>
                  <a:srgbClr val="7030A0"/>
                </a:solidFill>
              </a:rPr>
              <a:t>constexpr</a:t>
            </a:r>
            <a:r>
              <a:rPr lang="en-GB" dirty="0"/>
              <a:t> </a:t>
            </a:r>
            <a:r>
              <a:rPr lang="en-GB" dirty="0">
                <a:solidFill>
                  <a:srgbClr val="7030A0"/>
                </a:solidFill>
              </a:rPr>
              <a:t>bool</a:t>
            </a:r>
            <a:r>
              <a:rPr lang="en-GB" dirty="0"/>
              <a:t> </a:t>
            </a:r>
            <a:r>
              <a:rPr lang="en-GB" dirty="0">
                <a:solidFill>
                  <a:srgbClr val="0070C0"/>
                </a:solidFill>
              </a:rPr>
              <a:t>operator</a:t>
            </a:r>
            <a:r>
              <a:rPr lang="en-GB" dirty="0"/>
              <a:t>==(</a:t>
            </a:r>
            <a:r>
              <a:rPr lang="en-GB" dirty="0" err="1">
                <a:solidFill>
                  <a:srgbClr val="7030A0"/>
                </a:solidFill>
              </a:rPr>
              <a:t>const</a:t>
            </a:r>
            <a:r>
              <a:rPr lang="en-GB" dirty="0"/>
              <a:t> </a:t>
            </a:r>
            <a:r>
              <a:rPr lang="en-GB" dirty="0" err="1"/>
              <a:t>PhysicalUnit</a:t>
            </a:r>
            <a:r>
              <a:rPr lang="en-GB" dirty="0"/>
              <a:t>&lt;V1, Ts...&gt; </a:t>
            </a:r>
            <a:r>
              <a:rPr lang="en-GB" b="1" dirty="0"/>
              <a:t>&amp;</a:t>
            </a:r>
            <a:r>
              <a:rPr lang="en-GB" dirty="0" err="1"/>
              <a:t>lhs</a:t>
            </a:r>
            <a:r>
              <a:rPr lang="en-GB" dirty="0"/>
              <a:t>,</a:t>
            </a:r>
          </a:p>
          <a:p>
            <a:pPr marL="0" indent="0">
              <a:buNone/>
            </a:pPr>
            <a:r>
              <a:rPr lang="en-GB" dirty="0"/>
              <a:t>        </a:t>
            </a:r>
            <a:r>
              <a:rPr lang="en-GB" dirty="0" err="1">
                <a:solidFill>
                  <a:srgbClr val="7030A0"/>
                </a:solidFill>
              </a:rPr>
              <a:t>const</a:t>
            </a:r>
            <a:r>
              <a:rPr lang="en-GB" dirty="0"/>
              <a:t> </a:t>
            </a:r>
            <a:r>
              <a:rPr lang="en-GB" dirty="0" err="1"/>
              <a:t>PhysicalUnit</a:t>
            </a:r>
            <a:r>
              <a:rPr lang="en-GB" dirty="0"/>
              <a:t>&lt;V2, Ts...&gt; </a:t>
            </a:r>
            <a:r>
              <a:rPr lang="en-GB" b="1" dirty="0"/>
              <a:t>&amp;</a:t>
            </a:r>
            <a:r>
              <a:rPr lang="en-GB" dirty="0" err="1"/>
              <a:t>rhs</a:t>
            </a:r>
            <a:r>
              <a:rPr lang="en-GB" dirty="0"/>
              <a:t>) {</a:t>
            </a:r>
          </a:p>
          <a:p>
            <a:pPr marL="0" indent="0">
              <a:buNone/>
            </a:pPr>
            <a:r>
              <a:rPr lang="en-GB" dirty="0"/>
              <a:t>    </a:t>
            </a:r>
            <a:r>
              <a:rPr lang="en-GB" dirty="0">
                <a:solidFill>
                  <a:srgbClr val="0070C0"/>
                </a:solidFill>
              </a:rPr>
              <a:t>return</a:t>
            </a:r>
            <a:r>
              <a:rPr lang="en-GB" dirty="0"/>
              <a:t> </a:t>
            </a:r>
            <a:r>
              <a:rPr lang="en-GB" dirty="0" err="1"/>
              <a:t>lhs.value</a:t>
            </a:r>
            <a:r>
              <a:rPr lang="en-GB" dirty="0"/>
              <a:t>() == </a:t>
            </a:r>
            <a:r>
              <a:rPr lang="en-GB" dirty="0" err="1"/>
              <a:t>rhs.value</a:t>
            </a:r>
            <a:r>
              <a:rPr lang="en-GB" dirty="0"/>
              <a:t>();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Поредићемо само мере истих димензија и фактора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Варијадички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шаблони нам омогућавају концизност, пошто се сви аргументи шаблона морају слагати – седам димензија и фактор конверзије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974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DA55D3-5E77-488A-881B-B41A4E997E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Прости случајеви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70FEC9-CBBB-4C94-B83C-40A22F5D8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Сабирање и одузимање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592AC-0025-4064-B89B-FD081BB54C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6397" y="1488760"/>
            <a:ext cx="11379200" cy="4962839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template</a:t>
            </a:r>
            <a:r>
              <a:rPr lang="en-GB" dirty="0"/>
              <a:t> &lt;</a:t>
            </a:r>
            <a:r>
              <a:rPr lang="en-GB" dirty="0">
                <a:solidFill>
                  <a:srgbClr val="7030A0"/>
                </a:solidFill>
              </a:rPr>
              <a:t>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V1,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V2,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...Ts&gt;</a:t>
            </a:r>
          </a:p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auto</a:t>
            </a:r>
            <a:r>
              <a:rPr lang="sr-Cyrl-RS" dirty="0"/>
              <a:t> </a:t>
            </a:r>
            <a:r>
              <a:rPr lang="en-GB" dirty="0">
                <a:solidFill>
                  <a:srgbClr val="0070C0"/>
                </a:solidFill>
              </a:rPr>
              <a:t>operator</a:t>
            </a:r>
            <a:r>
              <a:rPr lang="en-GB" dirty="0"/>
              <a:t>+(</a:t>
            </a:r>
            <a:r>
              <a:rPr lang="en-GB" dirty="0" err="1">
                <a:solidFill>
                  <a:srgbClr val="7030A0"/>
                </a:solidFill>
              </a:rPr>
              <a:t>const</a:t>
            </a:r>
            <a:r>
              <a:rPr lang="en-GB" dirty="0"/>
              <a:t> </a:t>
            </a:r>
            <a:r>
              <a:rPr lang="en-GB" dirty="0" err="1"/>
              <a:t>PhysicalUnit</a:t>
            </a:r>
            <a:r>
              <a:rPr lang="en-GB" dirty="0"/>
              <a:t>&lt;V1, Ts...&gt; &amp;</a:t>
            </a:r>
            <a:r>
              <a:rPr lang="en-GB" dirty="0" err="1"/>
              <a:t>lhs</a:t>
            </a:r>
            <a:r>
              <a:rPr lang="en-GB" dirty="0"/>
              <a:t>,</a:t>
            </a:r>
          </a:p>
          <a:p>
            <a:pPr marL="0" indent="0">
              <a:buNone/>
            </a:pPr>
            <a:r>
              <a:rPr lang="en-GB" dirty="0"/>
              <a:t>        </a:t>
            </a:r>
            <a:r>
              <a:rPr lang="en-GB" dirty="0" err="1">
                <a:solidFill>
                  <a:srgbClr val="7030A0"/>
                </a:solidFill>
              </a:rPr>
              <a:t>const</a:t>
            </a:r>
            <a:r>
              <a:rPr lang="en-GB" dirty="0"/>
              <a:t> </a:t>
            </a:r>
            <a:r>
              <a:rPr lang="en-GB" dirty="0" err="1"/>
              <a:t>PhysicalUnit</a:t>
            </a:r>
            <a:r>
              <a:rPr lang="en-GB" dirty="0"/>
              <a:t>&lt;V2, Ts...&gt; &amp;</a:t>
            </a:r>
            <a:r>
              <a:rPr lang="en-GB" dirty="0" err="1"/>
              <a:t>rhs</a:t>
            </a:r>
            <a:r>
              <a:rPr lang="en-GB" dirty="0"/>
              <a:t>) -&gt;</a:t>
            </a:r>
          </a:p>
          <a:p>
            <a:pPr marL="0" indent="0">
              <a:buNone/>
            </a:pPr>
            <a:r>
              <a:rPr lang="en-GB" dirty="0"/>
              <a:t>		</a:t>
            </a:r>
            <a:r>
              <a:rPr lang="en-GB" dirty="0" err="1"/>
              <a:t>PhysicalUnit</a:t>
            </a:r>
            <a:r>
              <a:rPr lang="en-GB" dirty="0"/>
              <a:t>&lt;</a:t>
            </a:r>
            <a:r>
              <a:rPr lang="en-GB" dirty="0" err="1">
                <a:solidFill>
                  <a:srgbClr val="7030A0"/>
                </a:solidFill>
              </a:rPr>
              <a:t>decltype</a:t>
            </a:r>
            <a:r>
              <a:rPr lang="en-GB" dirty="0"/>
              <a:t>(</a:t>
            </a:r>
            <a:r>
              <a:rPr lang="en-GB" dirty="0" err="1"/>
              <a:t>lhs.value</a:t>
            </a:r>
            <a:r>
              <a:rPr lang="en-GB" dirty="0"/>
              <a:t>() + </a:t>
            </a:r>
            <a:r>
              <a:rPr lang="en-GB" dirty="0" err="1"/>
              <a:t>rhs.value</a:t>
            </a:r>
            <a:r>
              <a:rPr lang="en-GB" dirty="0"/>
              <a:t>()), Ts...&gt; {</a:t>
            </a:r>
          </a:p>
          <a:p>
            <a:pPr marL="0" indent="0">
              <a:buNone/>
            </a:pPr>
            <a:r>
              <a:rPr lang="en-GB" dirty="0"/>
              <a:t>    </a:t>
            </a:r>
            <a:r>
              <a:rPr lang="en-GB" dirty="0">
                <a:solidFill>
                  <a:srgbClr val="0070C0"/>
                </a:solidFill>
              </a:rPr>
              <a:t>return</a:t>
            </a:r>
            <a:r>
              <a:rPr lang="en-GB" dirty="0"/>
              <a:t> </a:t>
            </a:r>
            <a:r>
              <a:rPr lang="en-GB" dirty="0" err="1"/>
              <a:t>PhysicalUnit</a:t>
            </a:r>
            <a:r>
              <a:rPr lang="en-GB" dirty="0"/>
              <a:t>&lt;</a:t>
            </a:r>
            <a:r>
              <a:rPr lang="en-GB" dirty="0" err="1">
                <a:solidFill>
                  <a:srgbClr val="7030A0"/>
                </a:solidFill>
              </a:rPr>
              <a:t>decltype</a:t>
            </a:r>
            <a:r>
              <a:rPr lang="en-GB" dirty="0"/>
              <a:t>(</a:t>
            </a:r>
            <a:r>
              <a:rPr lang="en-GB" dirty="0" err="1"/>
              <a:t>lhs.value</a:t>
            </a:r>
            <a:r>
              <a:rPr lang="en-GB" dirty="0"/>
              <a:t>() + </a:t>
            </a:r>
            <a:r>
              <a:rPr lang="en-GB" dirty="0" err="1"/>
              <a:t>rhs.value</a:t>
            </a:r>
            <a:r>
              <a:rPr lang="en-GB" dirty="0"/>
              <a:t>()), Ts...&gt;(</a:t>
            </a:r>
            <a:r>
              <a:rPr lang="en-GB" dirty="0" err="1"/>
              <a:t>lhs.value</a:t>
            </a:r>
            <a:r>
              <a:rPr lang="en-GB" dirty="0"/>
              <a:t>() + </a:t>
            </a:r>
            <a:r>
              <a:rPr lang="en-GB" dirty="0" err="1"/>
              <a:t>rhs.value</a:t>
            </a:r>
            <a:r>
              <a:rPr lang="en-GB" dirty="0"/>
              <a:t>());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Налик поређењима, сабирамо и одузимамо вредности истих димензија, али закључујемо који је повратни тип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7961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DA55D3-5E77-488A-881B-B41A4E997E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Рад са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скаларима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, једноставан случај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70FEC9-CBBB-4C94-B83C-40A22F5D8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Множење и дељење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592AC-0025-4064-B89B-FD081BB54C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6397" y="1539098"/>
            <a:ext cx="11379200" cy="4912501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template</a:t>
            </a:r>
            <a:r>
              <a:rPr lang="en-GB" dirty="0"/>
              <a:t> &lt;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V1,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V2,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...Ts&gt;</a:t>
            </a:r>
          </a:p>
          <a:p>
            <a:pPr marL="0" indent="0">
              <a:buNone/>
            </a:pPr>
            <a:r>
              <a:rPr lang="en-GB" dirty="0" err="1">
                <a:solidFill>
                  <a:srgbClr val="7030A0"/>
                </a:solidFill>
              </a:rPr>
              <a:t>constexpr</a:t>
            </a:r>
            <a:r>
              <a:rPr lang="en-GB" dirty="0">
                <a:solidFill>
                  <a:srgbClr val="7030A0"/>
                </a:solidFill>
              </a:rPr>
              <a:t> auto</a:t>
            </a:r>
            <a:r>
              <a:rPr lang="sr-Cyrl-RS" dirty="0"/>
              <a:t> </a:t>
            </a:r>
            <a:r>
              <a:rPr lang="en-GB" dirty="0">
                <a:solidFill>
                  <a:srgbClr val="0070C0"/>
                </a:solidFill>
              </a:rPr>
              <a:t>operator</a:t>
            </a:r>
            <a:r>
              <a:rPr lang="en-GB" dirty="0"/>
              <a:t>*(</a:t>
            </a:r>
            <a:r>
              <a:rPr lang="en-GB" dirty="0" err="1">
                <a:solidFill>
                  <a:srgbClr val="7030A0"/>
                </a:solidFill>
              </a:rPr>
              <a:t>const</a:t>
            </a:r>
            <a:r>
              <a:rPr lang="en-GB" dirty="0"/>
              <a:t> V1 &amp;</a:t>
            </a:r>
            <a:r>
              <a:rPr lang="en-GB" dirty="0" err="1"/>
              <a:t>lhs</a:t>
            </a:r>
            <a:r>
              <a:rPr lang="en-GB" dirty="0"/>
              <a:t>, </a:t>
            </a:r>
            <a:r>
              <a:rPr lang="en-GB" dirty="0" err="1">
                <a:solidFill>
                  <a:srgbClr val="7030A0"/>
                </a:solidFill>
              </a:rPr>
              <a:t>const</a:t>
            </a:r>
            <a:r>
              <a:rPr lang="en-GB" dirty="0"/>
              <a:t> </a:t>
            </a:r>
            <a:r>
              <a:rPr lang="en-GB" dirty="0" err="1"/>
              <a:t>PhysicalUnit</a:t>
            </a:r>
            <a:r>
              <a:rPr lang="en-GB" dirty="0"/>
              <a:t>&lt;V2, Ts...&gt; &amp;</a:t>
            </a:r>
            <a:r>
              <a:rPr lang="en-GB" dirty="0" err="1"/>
              <a:t>rhs</a:t>
            </a:r>
            <a:r>
              <a:rPr lang="en-GB" dirty="0"/>
              <a:t>) -&gt;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err="1"/>
              <a:t>PhysicalUnit</a:t>
            </a:r>
            <a:r>
              <a:rPr lang="en-GB" dirty="0"/>
              <a:t>&lt;</a:t>
            </a:r>
            <a:r>
              <a:rPr lang="en-GB" dirty="0" err="1">
                <a:solidFill>
                  <a:srgbClr val="7030A0"/>
                </a:solidFill>
              </a:rPr>
              <a:t>decltype</a:t>
            </a:r>
            <a:r>
              <a:rPr lang="en-GB" dirty="0">
                <a:solidFill>
                  <a:srgbClr val="000000"/>
                </a:solidFill>
              </a:rPr>
              <a:t>(</a:t>
            </a:r>
            <a:r>
              <a:rPr lang="en-GB" dirty="0" err="1"/>
              <a:t>lhs</a:t>
            </a:r>
            <a:r>
              <a:rPr lang="en-GB" dirty="0"/>
              <a:t> * </a:t>
            </a:r>
            <a:r>
              <a:rPr lang="en-GB" dirty="0" err="1"/>
              <a:t>rhs.value</a:t>
            </a:r>
            <a:r>
              <a:rPr lang="en-GB" dirty="0"/>
              <a:t>()</a:t>
            </a:r>
            <a:r>
              <a:rPr lang="en-GB" dirty="0">
                <a:solidFill>
                  <a:srgbClr val="000000"/>
                </a:solidFill>
              </a:rPr>
              <a:t>)</a:t>
            </a:r>
            <a:r>
              <a:rPr lang="en-GB" dirty="0"/>
              <a:t>, Ts...&gt; {</a:t>
            </a:r>
          </a:p>
          <a:p>
            <a:pPr marL="0" indent="0">
              <a:buNone/>
            </a:pPr>
            <a:r>
              <a:rPr lang="en-GB" dirty="0"/>
              <a:t>    </a:t>
            </a:r>
            <a:r>
              <a:rPr lang="en-GB" dirty="0">
                <a:solidFill>
                  <a:srgbClr val="0070C0"/>
                </a:solidFill>
              </a:rPr>
              <a:t>return</a:t>
            </a:r>
            <a:r>
              <a:rPr lang="en-GB" dirty="0"/>
              <a:t> </a:t>
            </a:r>
            <a:r>
              <a:rPr lang="en-GB" dirty="0" err="1"/>
              <a:t>PhysicalUnit</a:t>
            </a:r>
            <a:r>
              <a:rPr lang="en-GB" dirty="0"/>
              <a:t>&lt;</a:t>
            </a:r>
            <a:r>
              <a:rPr lang="en-GB" dirty="0" err="1">
                <a:solidFill>
                  <a:srgbClr val="7030A0"/>
                </a:solidFill>
              </a:rPr>
              <a:t>decltype</a:t>
            </a:r>
            <a:r>
              <a:rPr lang="en-GB" dirty="0">
                <a:solidFill>
                  <a:srgbClr val="000000"/>
                </a:solidFill>
              </a:rPr>
              <a:t>(</a:t>
            </a:r>
            <a:r>
              <a:rPr lang="en-GB" dirty="0" err="1"/>
              <a:t>lhs</a:t>
            </a:r>
            <a:r>
              <a:rPr lang="en-GB" dirty="0"/>
              <a:t> * </a:t>
            </a:r>
            <a:r>
              <a:rPr lang="en-GB" dirty="0" err="1"/>
              <a:t>rhs.value</a:t>
            </a:r>
            <a:r>
              <a:rPr lang="en-GB" dirty="0"/>
              <a:t>()</a:t>
            </a:r>
            <a:r>
              <a:rPr lang="en-GB" dirty="0">
                <a:solidFill>
                  <a:srgbClr val="000000"/>
                </a:solidFill>
              </a:rPr>
              <a:t>)</a:t>
            </a:r>
            <a:r>
              <a:rPr lang="en-GB" dirty="0"/>
              <a:t>, Ts...&gt;(</a:t>
            </a:r>
            <a:r>
              <a:rPr lang="en-GB" dirty="0" err="1"/>
              <a:t>lhs</a:t>
            </a:r>
            <a:r>
              <a:rPr lang="en-GB" dirty="0"/>
              <a:t> * </a:t>
            </a:r>
            <a:r>
              <a:rPr lang="en-GB" dirty="0" err="1"/>
              <a:t>rhs.value</a:t>
            </a:r>
            <a:r>
              <a:rPr lang="en-GB" dirty="0"/>
              <a:t>());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Множење је лако, док је дељење лако само ако делимо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скаларом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Опет закључујемо тип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751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DA55D3-5E77-488A-881B-B41A4E997E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Рад са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скаларима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, тежи случај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70FEC9-CBBB-4C94-B83C-40A22F5D8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Множење и дељење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II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592AC-0025-4064-B89B-FD081BB54C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6397" y="1539098"/>
            <a:ext cx="11379200" cy="4912501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template</a:t>
            </a:r>
            <a:r>
              <a:rPr lang="en-GB" dirty="0"/>
              <a:t> &lt;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V1,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V2,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F,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LD,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MD,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TD,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ED,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TMD,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AD,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LUD, &gt;</a:t>
            </a:r>
          </a:p>
          <a:p>
            <a:pPr marL="0" indent="0">
              <a:buNone/>
            </a:pPr>
            <a:r>
              <a:rPr lang="en-GB" dirty="0" err="1">
                <a:solidFill>
                  <a:srgbClr val="7030A0"/>
                </a:solidFill>
              </a:rPr>
              <a:t>constexpr</a:t>
            </a:r>
            <a:r>
              <a:rPr lang="en-GB" dirty="0">
                <a:solidFill>
                  <a:srgbClr val="7030A0"/>
                </a:solidFill>
              </a:rPr>
              <a:t> auto</a:t>
            </a:r>
            <a:endParaRPr lang="en-GB" dirty="0"/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</a:rPr>
              <a:t>operator</a:t>
            </a:r>
            <a:r>
              <a:rPr lang="en-GB" dirty="0"/>
              <a:t>/(</a:t>
            </a:r>
            <a:r>
              <a:rPr lang="en-GB" dirty="0" err="1">
                <a:solidFill>
                  <a:srgbClr val="7030A0"/>
                </a:solidFill>
              </a:rPr>
              <a:t>const</a:t>
            </a:r>
            <a:r>
              <a:rPr lang="en-GB" dirty="0"/>
              <a:t> V1 &amp;</a:t>
            </a:r>
            <a:r>
              <a:rPr lang="en-GB" dirty="0" err="1"/>
              <a:t>lhs</a:t>
            </a:r>
            <a:r>
              <a:rPr lang="en-GB" dirty="0"/>
              <a:t>, </a:t>
            </a:r>
            <a:r>
              <a:rPr lang="en-GB" dirty="0" err="1">
                <a:solidFill>
                  <a:srgbClr val="7030A0"/>
                </a:solidFill>
              </a:rPr>
              <a:t>const</a:t>
            </a:r>
            <a:r>
              <a:rPr lang="en-GB" dirty="0"/>
              <a:t> </a:t>
            </a:r>
            <a:r>
              <a:rPr lang="en-GB" dirty="0" err="1"/>
              <a:t>PhysicalUnit</a:t>
            </a:r>
            <a:r>
              <a:rPr lang="en-GB" dirty="0"/>
              <a:t>&lt;V2, F, LD, MD, TD, ED, TMD, AD, LUD&gt; &amp;</a:t>
            </a:r>
            <a:r>
              <a:rPr lang="en-GB" dirty="0" err="1"/>
              <a:t>rhs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en-GB" dirty="0"/>
              <a:t>-&gt; </a:t>
            </a:r>
            <a:r>
              <a:rPr lang="en-GB" dirty="0" err="1"/>
              <a:t>PhysicalUnit</a:t>
            </a:r>
            <a:r>
              <a:rPr lang="en-GB" dirty="0"/>
              <a:t>&lt;</a:t>
            </a:r>
            <a:r>
              <a:rPr lang="en-GB" dirty="0" err="1">
                <a:solidFill>
                  <a:srgbClr val="7030A0"/>
                </a:solidFill>
              </a:rPr>
              <a:t>decltype</a:t>
            </a:r>
            <a:r>
              <a:rPr lang="en-GB" dirty="0"/>
              <a:t>(</a:t>
            </a:r>
            <a:r>
              <a:rPr lang="en-GB" dirty="0" err="1"/>
              <a:t>lhs</a:t>
            </a:r>
            <a:r>
              <a:rPr lang="en-GB" dirty="0"/>
              <a:t> / </a:t>
            </a:r>
            <a:r>
              <a:rPr lang="en-GB" dirty="0" err="1"/>
              <a:t>rhs.value</a:t>
            </a:r>
            <a:r>
              <a:rPr lang="en-GB" dirty="0"/>
              <a:t>()), std::</a:t>
            </a:r>
            <a:r>
              <a:rPr lang="en-GB" dirty="0" err="1"/>
              <a:t>ratio_divide</a:t>
            </a:r>
            <a:r>
              <a:rPr lang="en-GB" dirty="0"/>
              <a:t>&lt;std::ratio&lt;1&gt;,F&gt;, std::</a:t>
            </a:r>
            <a:r>
              <a:rPr lang="en-GB" dirty="0" err="1"/>
              <a:t>ratio_subtract</a:t>
            </a:r>
            <a:r>
              <a:rPr lang="en-GB" dirty="0"/>
              <a:t>&lt;std::ratio&lt;0&gt;,LD&gt;,…&gt; {</a:t>
            </a:r>
          </a:p>
          <a:p>
            <a:pPr marL="0" indent="0">
              <a:buNone/>
            </a:pPr>
            <a:r>
              <a:rPr lang="en-GB" dirty="0"/>
              <a:t>    </a:t>
            </a:r>
            <a:r>
              <a:rPr lang="en-GB" dirty="0">
                <a:solidFill>
                  <a:srgbClr val="0070C0"/>
                </a:solidFill>
              </a:rPr>
              <a:t>return</a:t>
            </a:r>
            <a:r>
              <a:rPr lang="en-GB" dirty="0"/>
              <a:t> </a:t>
            </a:r>
            <a:r>
              <a:rPr lang="en-GB" dirty="0" err="1"/>
              <a:t>PhysicalUnit</a:t>
            </a:r>
            <a:r>
              <a:rPr lang="en-GB" dirty="0"/>
              <a:t>&lt;</a:t>
            </a:r>
            <a:r>
              <a:rPr lang="en-GB" dirty="0" err="1">
                <a:solidFill>
                  <a:srgbClr val="7030A0"/>
                </a:solidFill>
              </a:rPr>
              <a:t>decltype</a:t>
            </a:r>
            <a:r>
              <a:rPr lang="en-GB" dirty="0"/>
              <a:t>(</a:t>
            </a:r>
            <a:r>
              <a:rPr lang="en-GB" dirty="0" err="1"/>
              <a:t>lhs</a:t>
            </a:r>
            <a:r>
              <a:rPr lang="en-GB" dirty="0"/>
              <a:t> / </a:t>
            </a:r>
            <a:r>
              <a:rPr lang="en-GB" dirty="0" err="1"/>
              <a:t>rhs.value</a:t>
            </a:r>
            <a:r>
              <a:rPr lang="en-GB" dirty="0"/>
              <a:t>()), std::</a:t>
            </a:r>
            <a:r>
              <a:rPr lang="en-GB" dirty="0" err="1"/>
              <a:t>ratio_divide</a:t>
            </a:r>
            <a:r>
              <a:rPr lang="en-GB" dirty="0"/>
              <a:t>&lt;std::ratio&lt;1&gt;,F&gt;, std::</a:t>
            </a:r>
            <a:r>
              <a:rPr lang="en-GB" dirty="0" err="1"/>
              <a:t>ratio_subtract</a:t>
            </a:r>
            <a:r>
              <a:rPr lang="en-GB" dirty="0"/>
              <a:t>&lt;std::ratio&lt;0&gt;,LD&gt;,…&gt; (</a:t>
            </a:r>
            <a:r>
              <a:rPr lang="en-GB" dirty="0" err="1"/>
              <a:t>lhs</a:t>
            </a:r>
            <a:r>
              <a:rPr lang="en-GB" dirty="0"/>
              <a:t> / </a:t>
            </a:r>
            <a:r>
              <a:rPr lang="en-GB" dirty="0" err="1"/>
              <a:t>rhs.value</a:t>
            </a:r>
            <a:r>
              <a:rPr lang="en-GB" dirty="0"/>
              <a:t>());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Повратни тип изводимо инверзијом фактора и негацијом димензија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738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DA55D3-5E77-488A-881B-B41A4E997E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Рад са осталим физичким вредностима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70FEC9-CBBB-4C94-B83C-40A22F5D8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Множење и дељење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III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592AC-0025-4064-B89B-FD081BB54C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6397" y="1628800"/>
            <a:ext cx="11379200" cy="4822799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template</a:t>
            </a:r>
            <a:r>
              <a:rPr lang="en-GB" dirty="0"/>
              <a:t> &lt;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V1,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F1,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LD1,…,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V2,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F2,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LD2,…&gt;</a:t>
            </a:r>
          </a:p>
          <a:p>
            <a:pPr marL="0" indent="0">
              <a:buNone/>
            </a:pPr>
            <a:r>
              <a:rPr lang="en-GB" dirty="0" err="1">
                <a:solidFill>
                  <a:srgbClr val="7030A0"/>
                </a:solidFill>
              </a:rPr>
              <a:t>constexpr</a:t>
            </a:r>
            <a:r>
              <a:rPr lang="en-GB" dirty="0">
                <a:solidFill>
                  <a:srgbClr val="7030A0"/>
                </a:solidFill>
              </a:rPr>
              <a:t> auto </a:t>
            </a:r>
            <a:r>
              <a:rPr lang="en-GB" dirty="0">
                <a:solidFill>
                  <a:srgbClr val="0070C0"/>
                </a:solidFill>
              </a:rPr>
              <a:t>operator</a:t>
            </a:r>
            <a:r>
              <a:rPr lang="en-GB" dirty="0"/>
              <a:t>*(</a:t>
            </a:r>
            <a:r>
              <a:rPr lang="en-GB" dirty="0" err="1"/>
              <a:t>const</a:t>
            </a:r>
            <a:r>
              <a:rPr lang="en-GB" dirty="0"/>
              <a:t> </a:t>
            </a:r>
            <a:r>
              <a:rPr lang="en-GB" dirty="0" err="1"/>
              <a:t>PhysicalUnit</a:t>
            </a:r>
            <a:r>
              <a:rPr lang="en-GB" dirty="0"/>
              <a:t>&lt;V1, F1, LD1, …&gt; &amp;</a:t>
            </a:r>
            <a:r>
              <a:rPr lang="en-GB" dirty="0" err="1"/>
              <a:t>lhs</a:t>
            </a:r>
            <a:r>
              <a:rPr lang="en-GB" dirty="0"/>
              <a:t>,</a:t>
            </a:r>
          </a:p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	</a:t>
            </a:r>
            <a:r>
              <a:rPr lang="en-GB" dirty="0" err="1">
                <a:solidFill>
                  <a:srgbClr val="7030A0"/>
                </a:solidFill>
              </a:rPr>
              <a:t>const</a:t>
            </a:r>
            <a:r>
              <a:rPr lang="en-GB" dirty="0"/>
              <a:t> </a:t>
            </a:r>
            <a:r>
              <a:rPr lang="en-GB" dirty="0" err="1"/>
              <a:t>PhysicalUnit</a:t>
            </a:r>
            <a:r>
              <a:rPr lang="en-GB" dirty="0"/>
              <a:t>&lt;V2, F2, LD2, …&gt; &amp;</a:t>
            </a:r>
            <a:r>
              <a:rPr lang="en-GB" dirty="0" err="1"/>
              <a:t>rhs</a:t>
            </a:r>
            <a:r>
              <a:rPr lang="en-GB" dirty="0"/>
              <a:t>) -&gt;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err="1"/>
              <a:t>PhysicalUnit</a:t>
            </a:r>
            <a:r>
              <a:rPr lang="en-GB" dirty="0"/>
              <a:t>&lt;</a:t>
            </a:r>
            <a:r>
              <a:rPr lang="en-GB" dirty="0" err="1">
                <a:solidFill>
                  <a:srgbClr val="7030A0"/>
                </a:solidFill>
              </a:rPr>
              <a:t>decltype</a:t>
            </a:r>
            <a:r>
              <a:rPr lang="en-GB" dirty="0"/>
              <a:t>(</a:t>
            </a:r>
            <a:r>
              <a:rPr lang="en-GB" dirty="0" err="1"/>
              <a:t>lhs.value</a:t>
            </a:r>
            <a:r>
              <a:rPr lang="en-GB" dirty="0"/>
              <a:t>() * </a:t>
            </a:r>
            <a:r>
              <a:rPr lang="en-GB" dirty="0" err="1"/>
              <a:t>rhs.value</a:t>
            </a:r>
            <a:r>
              <a:rPr lang="en-GB" dirty="0"/>
              <a:t>()), std::</a:t>
            </a:r>
            <a:r>
              <a:rPr lang="en-GB" dirty="0" err="1"/>
              <a:t>ratio_multiply</a:t>
            </a:r>
            <a:r>
              <a:rPr lang="en-GB" dirty="0"/>
              <a:t>&lt;F1,F2&gt;, std::</a:t>
            </a:r>
            <a:r>
              <a:rPr lang="en-GB" dirty="0" err="1"/>
              <a:t>ratio_add</a:t>
            </a:r>
            <a:r>
              <a:rPr lang="en-GB" dirty="0"/>
              <a:t>&lt;LD1,LD2&gt;,…&gt; {</a:t>
            </a:r>
          </a:p>
          <a:p>
            <a:pPr marL="0" indent="0">
              <a:buNone/>
            </a:pPr>
            <a:r>
              <a:rPr lang="en-GB" dirty="0"/>
              <a:t>    </a:t>
            </a:r>
            <a:r>
              <a:rPr lang="en-GB" dirty="0">
                <a:solidFill>
                  <a:srgbClr val="0070C0"/>
                </a:solidFill>
              </a:rPr>
              <a:t>return</a:t>
            </a:r>
            <a:r>
              <a:rPr lang="en-GB" dirty="0"/>
              <a:t> </a:t>
            </a:r>
            <a:r>
              <a:rPr lang="en-GB" dirty="0" err="1"/>
              <a:t>PhysicalUnit</a:t>
            </a:r>
            <a:r>
              <a:rPr lang="en-GB" dirty="0"/>
              <a:t>&lt;</a:t>
            </a:r>
            <a:r>
              <a:rPr lang="en-GB" dirty="0" err="1">
                <a:solidFill>
                  <a:srgbClr val="7030A0"/>
                </a:solidFill>
              </a:rPr>
              <a:t>decltype</a:t>
            </a:r>
            <a:r>
              <a:rPr lang="en-GB" dirty="0"/>
              <a:t>(</a:t>
            </a:r>
            <a:r>
              <a:rPr lang="en-GB" dirty="0" err="1"/>
              <a:t>lhs.value</a:t>
            </a:r>
            <a:r>
              <a:rPr lang="en-GB" dirty="0"/>
              <a:t>() * </a:t>
            </a:r>
            <a:r>
              <a:rPr lang="en-GB" dirty="0" err="1"/>
              <a:t>rhs.value</a:t>
            </a:r>
            <a:r>
              <a:rPr lang="en-GB" dirty="0"/>
              <a:t>()), std::</a:t>
            </a:r>
            <a:r>
              <a:rPr lang="en-GB" dirty="0" err="1"/>
              <a:t>ratio_multiply</a:t>
            </a:r>
            <a:r>
              <a:rPr lang="en-GB" dirty="0"/>
              <a:t>&lt;F1,F2&gt;, std::</a:t>
            </a:r>
            <a:r>
              <a:rPr lang="en-GB" dirty="0" err="1"/>
              <a:t>ratio_add</a:t>
            </a:r>
            <a:r>
              <a:rPr lang="en-GB" dirty="0"/>
              <a:t>&lt;LD1,LD2&gt;,…&gt;(</a:t>
            </a:r>
            <a:r>
              <a:rPr lang="en-GB" dirty="0" err="1"/>
              <a:t>lhs.value</a:t>
            </a:r>
            <a:r>
              <a:rPr lang="en-GB" dirty="0"/>
              <a:t>() * </a:t>
            </a:r>
            <a:r>
              <a:rPr lang="en-GB" dirty="0" err="1"/>
              <a:t>rhs.value</a:t>
            </a:r>
            <a:r>
              <a:rPr lang="en-GB" dirty="0"/>
              <a:t>());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Налик раду са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скаларима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, али обе вредности имају димензије и факторе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0920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DA55D3-5E77-488A-881B-B41A4E997E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Без „случајних“ конверзија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70FEC9-CBBB-4C94-B83C-40A22F5D8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Конверзија у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скаларе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592AC-0025-4064-B89B-FD081BB54C9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template</a:t>
            </a:r>
            <a:r>
              <a:rPr lang="en-GB" dirty="0"/>
              <a:t> &lt;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</a:t>
            </a:r>
            <a:r>
              <a:rPr lang="en-GB" dirty="0" err="1"/>
              <a:t>ValType</a:t>
            </a:r>
            <a:r>
              <a:rPr lang="en-GB" dirty="0"/>
              <a:t>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Factor&gt;</a:t>
            </a:r>
          </a:p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class</a:t>
            </a:r>
            <a:r>
              <a:rPr lang="en-GB" dirty="0"/>
              <a:t> </a:t>
            </a:r>
            <a:r>
              <a:rPr lang="en-GB" dirty="0" err="1"/>
              <a:t>PhysicalUnit</a:t>
            </a:r>
            <a:r>
              <a:rPr lang="en-GB" dirty="0"/>
              <a:t> &lt;</a:t>
            </a:r>
            <a:r>
              <a:rPr lang="en-GB" dirty="0" err="1"/>
              <a:t>ValType</a:t>
            </a:r>
            <a:r>
              <a:rPr lang="en-GB" dirty="0"/>
              <a:t>, Factor, std::ratio&lt;0&gt;, …&gt;{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err="1">
                <a:solidFill>
                  <a:srgbClr val="7030A0"/>
                </a:solidFill>
              </a:rPr>
              <a:t>constexpr</a:t>
            </a:r>
            <a:r>
              <a:rPr lang="en-GB" dirty="0"/>
              <a:t> </a:t>
            </a:r>
            <a:r>
              <a:rPr lang="en-GB" dirty="0">
                <a:solidFill>
                  <a:srgbClr val="0070C0"/>
                </a:solidFill>
              </a:rPr>
              <a:t>operator</a:t>
            </a:r>
            <a:r>
              <a:rPr lang="en-GB" dirty="0"/>
              <a:t> </a:t>
            </a:r>
            <a:r>
              <a:rPr lang="en-GB" dirty="0" err="1"/>
              <a:t>ValType</a:t>
            </a:r>
            <a:r>
              <a:rPr lang="en-GB" dirty="0"/>
              <a:t>() </a:t>
            </a:r>
            <a:r>
              <a:rPr lang="en-GB" dirty="0" err="1"/>
              <a:t>const</a:t>
            </a:r>
            <a:r>
              <a:rPr lang="en-GB" dirty="0"/>
              <a:t> {</a:t>
            </a:r>
          </a:p>
          <a:p>
            <a:pPr marL="0" indent="0">
              <a:buNone/>
            </a:pPr>
            <a:r>
              <a:rPr lang="en-GB" dirty="0"/>
              <a:t>        </a:t>
            </a:r>
            <a:r>
              <a:rPr lang="en-GB" dirty="0">
                <a:solidFill>
                  <a:srgbClr val="0070C0"/>
                </a:solidFill>
              </a:rPr>
              <a:t>return</a:t>
            </a:r>
            <a:r>
              <a:rPr lang="en-GB" dirty="0"/>
              <a:t> </a:t>
            </a:r>
            <a:r>
              <a:rPr lang="en-GB" dirty="0" err="1"/>
              <a:t>m_value</a:t>
            </a:r>
            <a:r>
              <a:rPr lang="en-GB" dirty="0"/>
              <a:t> * Factor::</a:t>
            </a:r>
            <a:r>
              <a:rPr lang="en-GB" dirty="0" err="1"/>
              <a:t>num</a:t>
            </a:r>
            <a:r>
              <a:rPr lang="en-GB" dirty="0"/>
              <a:t> / Factor::den;</a:t>
            </a:r>
          </a:p>
          <a:p>
            <a:pPr marL="0" indent="0">
              <a:buNone/>
            </a:pPr>
            <a:r>
              <a:rPr lang="en-GB" dirty="0"/>
              <a:t>    }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Специјализација шаблона је веома корисна за овај случај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Дозвољавамо конверзију у примитивни тип уколико су све димензије нула (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бездимензиона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вредност)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0056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DA55D3-5E77-488A-881B-B41A4E997E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Сличне, али не исте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70FEC9-CBBB-4C94-B83C-40A22F5D8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Апсолутне физичке вредности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592AC-0025-4064-B89B-FD081BB54C9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Оправдање: меримо време од неке референтне тачке, не од почетка постања свемира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Временска тачка и интервал су већ лепо раздвојени у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std::chrono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Сличне су околности са температуром – некада радимо са разликама у температури, некада са апсолутним вредностима.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Деле многа својства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фактор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димензије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али се понашање разликује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Одузимање две апсолутне вредности даје релативну вредност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Додавање или одузимање релативне вредности апсолутној даје апсолутну вредност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Поређење се понаша исто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Множење и дељење нису дозвољени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9626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A70FEC9-CBBB-4C94-B83C-40A22F5D8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Основна апсолутна јединица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592AC-0025-4064-B89B-FD081BB54C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6397" y="1412776"/>
            <a:ext cx="11379200" cy="5038823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template</a:t>
            </a:r>
            <a:r>
              <a:rPr lang="en-GB" dirty="0"/>
              <a:t> &lt;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</a:t>
            </a:r>
            <a:r>
              <a:rPr lang="en-GB" dirty="0" err="1"/>
              <a:t>ValType</a:t>
            </a:r>
            <a:r>
              <a:rPr lang="en-GB" dirty="0"/>
              <a:t>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</a:t>
            </a:r>
            <a:r>
              <a:rPr lang="en-GB" dirty="0" err="1"/>
              <a:t>DiffType</a:t>
            </a:r>
            <a:r>
              <a:rPr lang="en-GB" dirty="0"/>
              <a:t>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Factor,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</a:t>
            </a:r>
            <a:r>
              <a:rPr lang="en-GB" dirty="0" err="1"/>
              <a:t>LenDim</a:t>
            </a:r>
            <a:r>
              <a:rPr lang="en-GB" dirty="0"/>
              <a:t>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</a:t>
            </a:r>
            <a:r>
              <a:rPr lang="en-GB" dirty="0" err="1"/>
              <a:t>MassDim</a:t>
            </a:r>
            <a:r>
              <a:rPr lang="en-GB" dirty="0"/>
              <a:t>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</a:t>
            </a:r>
            <a:r>
              <a:rPr lang="en-GB" dirty="0" err="1"/>
              <a:t>TimeDim</a:t>
            </a:r>
            <a:r>
              <a:rPr lang="en-GB" dirty="0"/>
              <a:t>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</a:t>
            </a:r>
            <a:r>
              <a:rPr lang="en-GB" dirty="0" err="1"/>
              <a:t>ElcurDim</a:t>
            </a:r>
            <a:r>
              <a:rPr lang="en-GB" dirty="0"/>
              <a:t>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</a:t>
            </a:r>
            <a:r>
              <a:rPr lang="en-GB" dirty="0" err="1"/>
              <a:t>TempDim</a:t>
            </a:r>
            <a:r>
              <a:rPr lang="en-GB" dirty="0"/>
              <a:t>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</a:t>
            </a:r>
            <a:r>
              <a:rPr lang="en-GB" dirty="0" err="1"/>
              <a:t>AmmDim</a:t>
            </a:r>
            <a:r>
              <a:rPr lang="en-GB" dirty="0"/>
              <a:t>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</a:t>
            </a:r>
            <a:r>
              <a:rPr lang="en-GB" dirty="0" err="1"/>
              <a:t>LumDim</a:t>
            </a:r>
            <a:r>
              <a:rPr lang="en-GB" dirty="0"/>
              <a:t>&gt;</a:t>
            </a:r>
          </a:p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class</a:t>
            </a:r>
            <a:r>
              <a:rPr lang="en-GB" dirty="0"/>
              <a:t> </a:t>
            </a:r>
            <a:r>
              <a:rPr lang="en-GB" dirty="0" err="1"/>
              <a:t>AbsolutePhysicalUnit</a:t>
            </a:r>
            <a:r>
              <a:rPr lang="en-GB" dirty="0"/>
              <a:t> {</a:t>
            </a:r>
          </a:p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public</a:t>
            </a:r>
            <a:r>
              <a:rPr lang="en-GB" dirty="0"/>
              <a:t>: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>
                <a:solidFill>
                  <a:srgbClr val="0070C0"/>
                </a:solidFill>
              </a:rPr>
              <a:t>using</a:t>
            </a:r>
            <a:r>
              <a:rPr lang="en-GB" dirty="0"/>
              <a:t> </a:t>
            </a:r>
            <a:r>
              <a:rPr lang="en-GB" dirty="0" err="1"/>
              <a:t>DiffPhysicalUnit</a:t>
            </a:r>
            <a:r>
              <a:rPr lang="en-GB" dirty="0"/>
              <a:t> = </a:t>
            </a:r>
            <a:r>
              <a:rPr lang="en-GB" dirty="0" err="1"/>
              <a:t>PhysicalUnit</a:t>
            </a:r>
            <a:r>
              <a:rPr lang="en-GB" dirty="0"/>
              <a:t>&lt;</a:t>
            </a:r>
            <a:r>
              <a:rPr lang="en-GB" dirty="0" err="1"/>
              <a:t>DiffType</a:t>
            </a:r>
            <a:r>
              <a:rPr lang="en-GB" dirty="0"/>
              <a:t>, Factor, </a:t>
            </a:r>
            <a:r>
              <a:rPr lang="en-GB" dirty="0" err="1"/>
              <a:t>LenDim</a:t>
            </a:r>
            <a:r>
              <a:rPr lang="en-GB" dirty="0"/>
              <a:t>, </a:t>
            </a:r>
            <a:r>
              <a:rPr lang="en-GB" dirty="0" err="1"/>
              <a:t>MassDim</a:t>
            </a:r>
            <a:r>
              <a:rPr lang="en-GB" dirty="0"/>
              <a:t>, </a:t>
            </a:r>
            <a:r>
              <a:rPr lang="en-GB" dirty="0" err="1"/>
              <a:t>TimeDim</a:t>
            </a:r>
            <a:r>
              <a:rPr lang="en-GB" dirty="0"/>
              <a:t>, </a:t>
            </a:r>
            <a:r>
              <a:rPr lang="en-GB" dirty="0" err="1"/>
              <a:t>ElcurDim</a:t>
            </a:r>
            <a:r>
              <a:rPr lang="en-GB" dirty="0"/>
              <a:t>, </a:t>
            </a:r>
            <a:r>
              <a:rPr lang="en-GB" dirty="0" err="1"/>
              <a:t>TempDim</a:t>
            </a:r>
            <a:r>
              <a:rPr lang="en-GB" dirty="0"/>
              <a:t>, </a:t>
            </a:r>
            <a:r>
              <a:rPr lang="en-GB" dirty="0" err="1"/>
              <a:t>AmmDim</a:t>
            </a:r>
            <a:r>
              <a:rPr lang="en-GB" dirty="0"/>
              <a:t>, </a:t>
            </a:r>
            <a:r>
              <a:rPr lang="en-GB" dirty="0" err="1"/>
              <a:t>LumDim</a:t>
            </a:r>
            <a:r>
              <a:rPr lang="en-GB" dirty="0"/>
              <a:t>&gt;;</a:t>
            </a:r>
          </a:p>
          <a:p>
            <a:pPr marL="0" indent="0">
              <a:buNone/>
            </a:pPr>
            <a:r>
              <a:rPr lang="en-GB" dirty="0"/>
              <a:t>…}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Установљујемо однос између апсолутне јединице (нпр. време) и физичке јединице којом меримо разлику између апсолутних вредности (нпр. временску разлику меримо данима, сатима или секундама)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7300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DA55D3-5E77-488A-881B-B41A4E997E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70FEC9-CBBB-4C94-B83C-40A22F5D8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406400"/>
            <a:ext cx="8497912" cy="670063"/>
          </a:xfrm>
        </p:spPr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Одузимање две апсолутне вредности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592AC-0025-4064-B89B-FD081BB54C9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class</a:t>
            </a:r>
            <a:r>
              <a:rPr lang="en-GB" dirty="0"/>
              <a:t> </a:t>
            </a:r>
            <a:r>
              <a:rPr lang="en-GB" dirty="0" err="1"/>
              <a:t>AbsolutePhysicalUnit</a:t>
            </a:r>
            <a:r>
              <a:rPr lang="en-GB" dirty="0"/>
              <a:t> {</a:t>
            </a:r>
          </a:p>
          <a:p>
            <a:pPr marL="0" indent="0">
              <a:buNone/>
            </a:pPr>
            <a:r>
              <a:rPr lang="en-GB" dirty="0" err="1">
                <a:solidFill>
                  <a:srgbClr val="7030A0"/>
                </a:solidFill>
              </a:rPr>
              <a:t>constexpr</a:t>
            </a:r>
            <a:r>
              <a:rPr lang="en-GB" dirty="0"/>
              <a:t> </a:t>
            </a:r>
            <a:r>
              <a:rPr lang="en-GB" dirty="0" err="1"/>
              <a:t>DiffPhysicalUnit</a:t>
            </a:r>
            <a:r>
              <a:rPr lang="en-GB" dirty="0"/>
              <a:t> </a:t>
            </a:r>
            <a:r>
              <a:rPr lang="en-GB" dirty="0">
                <a:solidFill>
                  <a:srgbClr val="0070C0"/>
                </a:solidFill>
              </a:rPr>
              <a:t>operator-</a:t>
            </a:r>
            <a:r>
              <a:rPr lang="en-GB" dirty="0"/>
              <a:t>(</a:t>
            </a:r>
            <a:r>
              <a:rPr lang="en-GB" dirty="0" err="1">
                <a:solidFill>
                  <a:srgbClr val="7030A0"/>
                </a:solidFill>
              </a:rPr>
              <a:t>const</a:t>
            </a:r>
            <a:r>
              <a:rPr lang="en-GB" dirty="0"/>
              <a:t> </a:t>
            </a:r>
            <a:r>
              <a:rPr lang="en-GB" dirty="0" err="1"/>
              <a:t>AbsolutePhysicalUnit</a:t>
            </a:r>
            <a:r>
              <a:rPr lang="en-GB" dirty="0"/>
              <a:t>&amp; </a:t>
            </a:r>
            <a:r>
              <a:rPr lang="en-GB" dirty="0" err="1"/>
              <a:t>rhs</a:t>
            </a:r>
            <a:r>
              <a:rPr lang="en-GB" dirty="0"/>
              <a:t>) </a:t>
            </a:r>
            <a:r>
              <a:rPr lang="en-GB" dirty="0" err="1">
                <a:solidFill>
                  <a:srgbClr val="7030A0"/>
                </a:solidFill>
              </a:rPr>
              <a:t>const</a:t>
            </a:r>
            <a:endParaRPr lang="en-GB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dirty="0"/>
              <a:t>	{</a:t>
            </a:r>
          </a:p>
          <a:p>
            <a:pPr marL="0" indent="0">
              <a:buNone/>
            </a:pPr>
            <a:r>
              <a:rPr lang="en-GB" dirty="0"/>
              <a:t>		</a:t>
            </a:r>
            <a:r>
              <a:rPr lang="en-GB" dirty="0">
                <a:solidFill>
                  <a:srgbClr val="0070C0"/>
                </a:solidFill>
              </a:rPr>
              <a:t>return</a:t>
            </a:r>
            <a:r>
              <a:rPr lang="en-GB" dirty="0"/>
              <a:t> </a:t>
            </a:r>
            <a:r>
              <a:rPr lang="en-GB" dirty="0" err="1"/>
              <a:t>DiffPhysicalUnit</a:t>
            </a:r>
            <a:r>
              <a:rPr lang="en-GB" dirty="0"/>
              <a:t>(value() - </a:t>
            </a:r>
            <a:r>
              <a:rPr lang="en-GB" dirty="0" err="1"/>
              <a:t>rhs.value</a:t>
            </a:r>
            <a:r>
              <a:rPr lang="en-GB" dirty="0"/>
              <a:t>());</a:t>
            </a:r>
          </a:p>
          <a:p>
            <a:pPr marL="0" indent="0">
              <a:buNone/>
            </a:pPr>
            <a:r>
              <a:rPr lang="en-GB" dirty="0"/>
              <a:t>	} … }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Једноставна имплементација, пошто шаблони раде већину посла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050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ECD4634-81A3-43C1-B494-274F84E109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371C040-155A-463D-A84A-60400FE82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О мени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62B43E6-4802-4026-BB94-1F83A1BA6CCA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406398" y="1789354"/>
            <a:ext cx="11379200" cy="4662246"/>
          </a:xfrm>
        </p:spPr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Никола Јелић</a:t>
            </a: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инжењер уградних система</a:t>
            </a: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, ~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11 година радног искуства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Радим у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Цулке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Инжињерингу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последњих 5 година</a:t>
            </a:r>
            <a:endParaRPr lang="sr-Latn-R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Дипломирао на Математичком факултету, смер Рачунарство и Информатика</a:t>
            </a:r>
            <a:endParaRPr lang="sr-Latn-R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Области интересовања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Линукс; зрео, разнолик, стабилан ОС за уградне системе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суштински макро асемблер, али преносив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Модеран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++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од верзија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11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па надаље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када су функционалне и генеричке могућности језика ојачале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Хаскел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најкомплетнији функционални језик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по мом скромном мишљењу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sr-Latn-R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971061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A70FEC9-CBBB-4C94-B83C-40A22F5D8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406400"/>
            <a:ext cx="8065864" cy="670063"/>
          </a:xfrm>
        </p:spPr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Додавање апсолутне и релативне вредности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592AC-0025-4064-B89B-FD081BB54C9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template</a:t>
            </a:r>
            <a:r>
              <a:rPr lang="en-GB" dirty="0"/>
              <a:t> &lt;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</a:t>
            </a:r>
            <a:r>
              <a:rPr lang="en-GB" dirty="0" err="1"/>
              <a:t>ValType</a:t>
            </a:r>
            <a:r>
              <a:rPr lang="en-GB" dirty="0"/>
              <a:t>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...Ts&gt;</a:t>
            </a:r>
          </a:p>
          <a:p>
            <a:pPr marL="0" indent="0">
              <a:buNone/>
            </a:pPr>
            <a:r>
              <a:rPr lang="en-GB" dirty="0" err="1">
                <a:solidFill>
                  <a:srgbClr val="7030A0"/>
                </a:solidFill>
              </a:rPr>
              <a:t>constexpr</a:t>
            </a:r>
            <a:r>
              <a:rPr lang="en-GB" dirty="0"/>
              <a:t> </a:t>
            </a:r>
            <a:r>
              <a:rPr lang="en-GB" dirty="0" err="1"/>
              <a:t>AbsolutePhysicalUnit</a:t>
            </a:r>
            <a:r>
              <a:rPr lang="en-GB" dirty="0"/>
              <a:t>&lt;</a:t>
            </a:r>
            <a:r>
              <a:rPr lang="en-GB" dirty="0" err="1"/>
              <a:t>ValType</a:t>
            </a:r>
            <a:r>
              <a:rPr lang="en-GB" dirty="0"/>
              <a:t>, Ts...&gt; </a:t>
            </a:r>
            <a:r>
              <a:rPr lang="en-GB" dirty="0">
                <a:solidFill>
                  <a:srgbClr val="0070C0"/>
                </a:solidFill>
              </a:rPr>
              <a:t>operator</a:t>
            </a:r>
            <a:r>
              <a:rPr lang="en-GB" dirty="0"/>
              <a:t>+(</a:t>
            </a:r>
            <a:r>
              <a:rPr lang="en-GB" dirty="0" err="1">
                <a:solidFill>
                  <a:srgbClr val="7030A0"/>
                </a:solidFill>
              </a:rPr>
              <a:t>const</a:t>
            </a:r>
            <a:r>
              <a:rPr lang="en-GB" dirty="0"/>
              <a:t> </a:t>
            </a:r>
            <a:r>
              <a:rPr lang="en-GB" dirty="0" err="1"/>
              <a:t>PhysicalUnit</a:t>
            </a:r>
            <a:r>
              <a:rPr lang="en-GB" dirty="0"/>
              <a:t>&lt;Ts...&gt;&amp; </a:t>
            </a:r>
            <a:r>
              <a:rPr lang="en-GB" dirty="0" err="1"/>
              <a:t>lhs</a:t>
            </a:r>
            <a:r>
              <a:rPr lang="en-GB" dirty="0"/>
              <a:t>,</a:t>
            </a:r>
          </a:p>
          <a:p>
            <a:pPr marL="0" indent="0">
              <a:buNone/>
            </a:pPr>
            <a:r>
              <a:rPr lang="en-GB" dirty="0"/>
              <a:t>		</a:t>
            </a:r>
            <a:r>
              <a:rPr lang="en-GB" dirty="0" err="1">
                <a:solidFill>
                  <a:srgbClr val="7030A0"/>
                </a:solidFill>
              </a:rPr>
              <a:t>const</a:t>
            </a:r>
            <a:r>
              <a:rPr lang="en-GB" dirty="0"/>
              <a:t> </a:t>
            </a:r>
            <a:r>
              <a:rPr lang="en-GB" dirty="0" err="1"/>
              <a:t>AbsolutePhysicalUnit</a:t>
            </a:r>
            <a:r>
              <a:rPr lang="en-GB" dirty="0"/>
              <a:t>&lt;</a:t>
            </a:r>
            <a:r>
              <a:rPr lang="en-GB" dirty="0" err="1"/>
              <a:t>ValType</a:t>
            </a:r>
            <a:r>
              <a:rPr lang="en-GB" dirty="0"/>
              <a:t>, Ts...&gt;&amp; </a:t>
            </a:r>
            <a:r>
              <a:rPr lang="en-GB" dirty="0" err="1"/>
              <a:t>rhs</a:t>
            </a:r>
            <a:r>
              <a:rPr lang="en-GB" dirty="0"/>
              <a:t>) {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>
                <a:solidFill>
                  <a:srgbClr val="0070C0"/>
                </a:solidFill>
              </a:rPr>
              <a:t>return</a:t>
            </a:r>
            <a:r>
              <a:rPr lang="en-GB" dirty="0"/>
              <a:t> </a:t>
            </a:r>
            <a:r>
              <a:rPr lang="en-GB" dirty="0" err="1"/>
              <a:t>AbsolutePhysicalUnit</a:t>
            </a:r>
            <a:r>
              <a:rPr lang="en-GB" dirty="0"/>
              <a:t>&lt;</a:t>
            </a:r>
            <a:r>
              <a:rPr lang="en-GB" dirty="0" err="1"/>
              <a:t>ValType</a:t>
            </a:r>
            <a:r>
              <a:rPr lang="en-GB" dirty="0"/>
              <a:t>, Ts...&gt;(</a:t>
            </a:r>
            <a:r>
              <a:rPr lang="en-GB" dirty="0" err="1"/>
              <a:t>lhs.value</a:t>
            </a:r>
            <a:r>
              <a:rPr lang="en-GB" dirty="0"/>
              <a:t>() + </a:t>
            </a:r>
            <a:r>
              <a:rPr lang="en-GB" dirty="0" err="1"/>
              <a:t>rhs.value</a:t>
            </a:r>
            <a:r>
              <a:rPr lang="en-GB" dirty="0"/>
              <a:t>());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Такође једноставно, захваљујући шаблонима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6937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A70FEC9-CBBB-4C94-B83C-40A22F5D8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Прављење специфичних јединица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592AC-0025-4064-B89B-FD081BB54C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6397" y="1076463"/>
            <a:ext cx="11379200" cy="5375136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// Volume</a:t>
            </a:r>
          </a:p>
          <a:p>
            <a:pPr marL="0" indent="0">
              <a:buNone/>
            </a:pPr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/// @brief Unit for litres, 10^-3 m^3</a:t>
            </a:r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</a:rPr>
              <a:t>using</a:t>
            </a:r>
            <a:r>
              <a:rPr lang="en-GB" dirty="0"/>
              <a:t> </a:t>
            </a:r>
            <a:r>
              <a:rPr lang="en-GB" dirty="0" err="1"/>
              <a:t>Litre_t</a:t>
            </a:r>
            <a:r>
              <a:rPr lang="en-GB" dirty="0"/>
              <a:t> = </a:t>
            </a:r>
            <a:r>
              <a:rPr lang="en-GB" dirty="0" err="1"/>
              <a:t>PhysicalUnit</a:t>
            </a:r>
            <a:r>
              <a:rPr lang="en-GB" dirty="0"/>
              <a:t>&lt;</a:t>
            </a:r>
            <a:r>
              <a:rPr lang="en-GB" dirty="0">
                <a:solidFill>
                  <a:srgbClr val="7030A0"/>
                </a:solidFill>
              </a:rPr>
              <a:t>float</a:t>
            </a:r>
            <a:r>
              <a:rPr lang="en-GB" dirty="0"/>
              <a:t>, std::milli, std::ratio&lt;3&gt;, std::ratio&lt;0&gt;, std::ratio&lt;0&gt;, std::ratio&lt;0&gt;, std::ratio&lt;0&gt;, std::ratio&lt;0&gt;, std::ratio&lt;0&gt;&gt;;</a:t>
            </a:r>
          </a:p>
          <a:p>
            <a:pPr marL="0" indent="0">
              <a:buNone/>
            </a:pPr>
            <a:r>
              <a:rPr lang="en-GB" dirty="0" err="1">
                <a:solidFill>
                  <a:srgbClr val="7030A0"/>
                </a:solidFill>
              </a:rPr>
              <a:t>constexpr</a:t>
            </a:r>
            <a:r>
              <a:rPr lang="en-GB" dirty="0"/>
              <a:t> </a:t>
            </a:r>
            <a:r>
              <a:rPr lang="en-GB" dirty="0" err="1"/>
              <a:t>Litre_t</a:t>
            </a:r>
            <a:r>
              <a:rPr lang="en-GB" dirty="0"/>
              <a:t> </a:t>
            </a:r>
            <a:r>
              <a:rPr lang="en-GB" dirty="0">
                <a:solidFill>
                  <a:srgbClr val="0070C0"/>
                </a:solidFill>
              </a:rPr>
              <a:t>operator</a:t>
            </a:r>
            <a:r>
              <a:rPr lang="en-GB" dirty="0"/>
              <a:t>"" _l(</a:t>
            </a:r>
            <a:r>
              <a:rPr lang="en-GB" dirty="0">
                <a:solidFill>
                  <a:srgbClr val="7030A0"/>
                </a:solidFill>
              </a:rPr>
              <a:t>uint64_t</a:t>
            </a:r>
            <a:r>
              <a:rPr lang="en-GB" dirty="0"/>
              <a:t> </a:t>
            </a:r>
            <a:r>
              <a:rPr lang="en-GB" dirty="0" err="1"/>
              <a:t>val</a:t>
            </a:r>
            <a:r>
              <a:rPr lang="en-GB" dirty="0"/>
              <a:t>) { </a:t>
            </a:r>
            <a:r>
              <a:rPr lang="en-GB" dirty="0">
                <a:solidFill>
                  <a:srgbClr val="0070C0"/>
                </a:solidFill>
              </a:rPr>
              <a:t>return</a:t>
            </a:r>
            <a:r>
              <a:rPr lang="en-GB" dirty="0"/>
              <a:t> </a:t>
            </a:r>
            <a:r>
              <a:rPr lang="en-GB" dirty="0" err="1"/>
              <a:t>Litre_t</a:t>
            </a:r>
            <a:r>
              <a:rPr lang="en-GB" dirty="0"/>
              <a:t>(</a:t>
            </a:r>
            <a:r>
              <a:rPr lang="en-GB" dirty="0" err="1">
                <a:solidFill>
                  <a:srgbClr val="0070C0"/>
                </a:solidFill>
              </a:rPr>
              <a:t>static_cast</a:t>
            </a:r>
            <a:r>
              <a:rPr lang="en-GB" dirty="0"/>
              <a:t>&lt;</a:t>
            </a:r>
            <a:r>
              <a:rPr lang="en-GB" dirty="0">
                <a:solidFill>
                  <a:srgbClr val="7030A0"/>
                </a:solidFill>
              </a:rPr>
              <a:t>float</a:t>
            </a:r>
            <a:r>
              <a:rPr lang="en-GB" dirty="0"/>
              <a:t>&gt;(</a:t>
            </a:r>
            <a:r>
              <a:rPr lang="en-GB" dirty="0" err="1"/>
              <a:t>val</a:t>
            </a:r>
            <a:r>
              <a:rPr lang="en-GB" dirty="0"/>
              <a:t>)); };</a:t>
            </a:r>
          </a:p>
          <a:p>
            <a:pPr marL="0" indent="0">
              <a:buNone/>
            </a:pPr>
            <a:r>
              <a:rPr lang="en-GB" dirty="0" err="1">
                <a:solidFill>
                  <a:srgbClr val="7030A0"/>
                </a:solidFill>
              </a:rPr>
              <a:t>constexpr</a:t>
            </a:r>
            <a:r>
              <a:rPr lang="en-GB" dirty="0"/>
              <a:t> </a:t>
            </a:r>
            <a:r>
              <a:rPr lang="en-GB" dirty="0" err="1"/>
              <a:t>Litre_t</a:t>
            </a:r>
            <a:r>
              <a:rPr lang="en-GB" dirty="0"/>
              <a:t> </a:t>
            </a:r>
            <a:r>
              <a:rPr lang="en-GB" dirty="0">
                <a:solidFill>
                  <a:srgbClr val="0070C0"/>
                </a:solidFill>
              </a:rPr>
              <a:t>operator</a:t>
            </a:r>
            <a:r>
              <a:rPr lang="en-GB" dirty="0"/>
              <a:t>"" _l(</a:t>
            </a:r>
            <a:r>
              <a:rPr lang="en-GB" dirty="0">
                <a:solidFill>
                  <a:srgbClr val="7030A0"/>
                </a:solidFill>
              </a:rPr>
              <a:t>long double</a:t>
            </a:r>
            <a:r>
              <a:rPr lang="en-GB" dirty="0"/>
              <a:t> </a:t>
            </a:r>
            <a:r>
              <a:rPr lang="en-GB" dirty="0" err="1"/>
              <a:t>val</a:t>
            </a:r>
            <a:r>
              <a:rPr lang="en-GB" dirty="0"/>
              <a:t>) { </a:t>
            </a:r>
            <a:r>
              <a:rPr lang="en-GB" dirty="0">
                <a:solidFill>
                  <a:srgbClr val="0070C0"/>
                </a:solidFill>
              </a:rPr>
              <a:t>return</a:t>
            </a:r>
            <a:r>
              <a:rPr lang="en-GB" dirty="0"/>
              <a:t> </a:t>
            </a:r>
            <a:r>
              <a:rPr lang="en-GB" dirty="0" err="1"/>
              <a:t>Litre_t</a:t>
            </a:r>
            <a:r>
              <a:rPr lang="en-GB" dirty="0"/>
              <a:t>(</a:t>
            </a:r>
            <a:r>
              <a:rPr lang="en-GB" dirty="0" err="1">
                <a:solidFill>
                  <a:srgbClr val="0070C0"/>
                </a:solidFill>
              </a:rPr>
              <a:t>static_cast</a:t>
            </a:r>
            <a:r>
              <a:rPr lang="en-GB" dirty="0"/>
              <a:t>&lt;</a:t>
            </a:r>
            <a:r>
              <a:rPr lang="en-GB" dirty="0">
                <a:solidFill>
                  <a:srgbClr val="7030A0"/>
                </a:solidFill>
              </a:rPr>
              <a:t>float</a:t>
            </a:r>
            <a:r>
              <a:rPr lang="en-GB" dirty="0"/>
              <a:t>&gt;(</a:t>
            </a:r>
            <a:r>
              <a:rPr lang="en-GB" dirty="0" err="1"/>
              <a:t>val</a:t>
            </a:r>
            <a:r>
              <a:rPr lang="en-GB" dirty="0"/>
              <a:t>)); };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Литар је изражен кроз кубне метре, што је тачно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Можемо користити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литерале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као што су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10_l, 3.5_l,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итд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Све изведене јединице изражавамо кроз основне, уз фактор конверзије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Ова имплементација </a:t>
            </a:r>
            <a:r>
              <a:rPr lang="sr-Cyrl-RS" b="1" dirty="0"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покрива случајеве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k*x + n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конверзија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неопходне за пребацивање Целзијуса у Фаренхајте (или обратно)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369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B851707F-5D7F-479E-9CA9-4C2A85F1514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918517-AD66-465E-AE38-9684A2B824C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r-Cyrl-RS">
                <a:latin typeface="Arial" panose="020B0604020202020204" pitchFamily="34" charset="0"/>
                <a:cs typeface="Arial" panose="020B0604020202020204" pitchFamily="34" charset="0"/>
              </a:rPr>
              <a:t>Сажетак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6208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DA55D3-5E77-488A-881B-B41A4E997E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70FEC9-CBBB-4C94-B83C-40A22F5D8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Научене лекције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592AC-0025-4064-B89B-FD081BB54C9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Шаблони су изузетно моћни у савременом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++-у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Суфиксу чине код приметно читљивијим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Провере су боље током компајлирања него током рада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Забрана коришћења постојећег решења може бити леп позив у истраживање и пустоловину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Прављење типова је могло бити лепше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ИоТ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пројекти се могу окористити о овакво решење, пошто се суочавају са истим проблемима током обраде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телеметријских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података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Некада се додаје осма димензија – угао; корисна приликом рачунања ротација у минути и других рачунања у вези кружног кретања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6340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CFC521-D467-414C-9CAF-407D1278726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Хвала </a:t>
            </a:r>
            <a:r>
              <a:rPr lang="sr-Cyrl-RS">
                <a:latin typeface="Arial" panose="020B0604020202020204" pitchFamily="34" charset="0"/>
                <a:cs typeface="Arial" panose="020B0604020202020204" pitchFamily="34" charset="0"/>
              </a:rPr>
              <a:t>на пажњи </a:t>
            </a:r>
            <a:r>
              <a:rPr lang="en-GB">
                <a:sym typeface="Wingdings" panose="05000000000000000000" pitchFamily="2" charset="2"/>
              </a:rPr>
              <a:t></a:t>
            </a:r>
            <a:endParaRPr lang="en-GB" dirty="0"/>
          </a:p>
        </p:txBody>
      </p:sp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1877730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ECD4634-81A3-43C1-B494-274F84E109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Мерења захтевају стриктне физичке јединице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371C040-155A-463D-A84A-60400FE82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Мотивација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62B43E6-4802-4026-BB94-1F83A1BA6CCA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406398" y="1789354"/>
            <a:ext cx="11379200" cy="4662246"/>
          </a:xfrm>
        </p:spPr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Уређаји, по својој природи, саобраћају са стварним светом – било кроз сензоре или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актуаторе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Обично меримо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дужину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брзину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убрзање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запремину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масу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притисак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електричну струју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електрични напон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електрични отпор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време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температуру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итд.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Изазови рада са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мереним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вредностима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Прецизност мерења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Брзина аквизиције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мерених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вредности (обично у непосредном сукобу са прецизношћу)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Прецизност рачунских операција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Доследност физичких јединица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sr-Cyrl-RS" b="1" dirty="0">
                <a:latin typeface="Arial" panose="020B0604020202020204" pitchFamily="34" charset="0"/>
                <a:cs typeface="Arial" panose="020B0604020202020204" pitchFamily="34" charset="0"/>
              </a:rPr>
              <a:t>тема ове презентације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4059793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ECD4634-81A3-43C1-B494-274F84E109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371C040-155A-463D-A84A-60400FE82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Проблем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62B43E6-4802-4026-BB94-1F83A1BA6CCA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406398" y="1789354"/>
            <a:ext cx="11379200" cy="4662246"/>
          </a:xfrm>
        </p:spPr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Обично бисмо означавали променљиве и аргументе (најчешће суфиксима) да бисмо назначили коришћену јединицу (нпр.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mass_kg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volume_ml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Нажалост, овај поступак је подложан људским грешкама и није доследан на различитим пројектима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Додатно, иста физичка величина се може изразити различито: маса се може изразити кроз килограме или граме, као и тоне, фунте, унце, итд.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Додавање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конверзионих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функција за све могуће комбинације је тешко и склоно грешкама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Било би пожељно ако бисмо могли да уградимо провере доследности у сам компајлер – код који је физички недоследан би пријавио грешку током компилације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592692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ECD4634-81A3-43C1-B494-274F84E109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Велика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седморка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: A, K, s, m, kg, cd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mol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371C040-155A-463D-A84A-60400FE82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Међународни систем јединица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- SI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62B43E6-4802-4026-BB94-1F83A1BA6CCA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406398" y="1789354"/>
            <a:ext cx="11379200" cy="4662246"/>
          </a:xfrm>
        </p:spPr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Кратка историја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постојао је прегршт мерних система, а њихова консолидација је трајала деценијама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Постоје државе где се и даље користи империјални систем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САД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Либерија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Мјанмар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Стандардизација је веома пожељна у науци и трговини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Све мере се могу изразити односом основних седам мера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нпр.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V = kg·m</a:t>
            </a:r>
            <a:r>
              <a:rPr lang="en-GB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·s</a:t>
            </a:r>
            <a:r>
              <a:rPr lang="en-GB" baseline="30000" dirty="0">
                <a:latin typeface="Arial" panose="020B0604020202020204" pitchFamily="34" charset="0"/>
                <a:cs typeface="Arial" panose="020B0604020202020204" pitchFamily="34" charset="0"/>
              </a:rPr>
              <a:t>−3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·A</a:t>
            </a:r>
            <a:r>
              <a:rPr lang="en-GB" baseline="30000" dirty="0">
                <a:latin typeface="Arial" panose="020B0604020202020204" pitchFamily="34" charset="0"/>
                <a:cs typeface="Arial" panose="020B0604020202020204" pitchFamily="34" charset="0"/>
              </a:rPr>
              <a:t>−1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Нестандардне јединице се могу изразити као изведене, обично уз додатно рачунање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нпр.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[°F] = [K] × ​</a:t>
            </a:r>
            <a:r>
              <a:rPr lang="en-GB" baseline="300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⁄</a:t>
            </a:r>
            <a:r>
              <a:rPr lang="en-GB" baseline="-25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 − 459.67</a:t>
            </a:r>
          </a:p>
        </p:txBody>
      </p:sp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3896439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D0DB654-B1DB-4AAA-AFB6-A833A3E26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Захтеви са стварног пројекта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30FEC59-F11B-4FEA-A916-47C4FA30807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6398" y="980728"/>
            <a:ext cx="11379200" cy="5470871"/>
          </a:xfrm>
        </p:spPr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Уређај загрева и сипа воду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нпр.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спремање чаја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Забрањена употреба туђих библиотека, морали смо да направимо ново решење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Типичне физичке величине коришћене у пројекту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некомплетна листа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pPr lvl="1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Време у сатима, секундама и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милисекундама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(~70%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свих коришћених мера;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ОС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апликација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Запремина у литрима, милилитрима и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микролитрима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(~12%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коришћених мера;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апликација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Температура у Целзијусима и Келвинима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(~12%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коришћених мера;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апликација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Учесталост у херцима; електрична струја у милиамперима и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микроамперима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напон у волтима,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миливолтима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микроволтима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отпор у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милиомима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ток у милилитрима по секунди, итд.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Решење не би требало да оптерети ресурсе уређаја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Измене у коду би требало да уклоне све постојеће недоследности, да учине будуће недоследности немогућим, као и да побољшају читљивост кода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3684903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39707A9-1654-4509-8409-DA15C29C74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++11,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++14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и остали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F7D0232-E86C-49DB-BC09-F02C7B8FB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Савремени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++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9F4C31-0628-4217-A56A-45298D3AC7B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++ је остварио највећи напредак у функционалном и генеричком смислу, док је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објектно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-оријентисани део језика напредовао скромно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Рад са шаблонима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constexpr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методе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нам омогућавају да преместимо све провере типова и скоро све конверзије у период компајлирања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Сифуксни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оператори побољшавају читљивост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нпр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: 10_ms, 14_l,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итд.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Std::ratio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омогућава смештање фактора конверзије у сам тип податка, чинећи конверзију између типова исте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димензионалности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тривијалном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нпр.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interval_ms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unit_cast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&lt;milliseconds&gt;(16_s))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Разликујемо апсолутне и релативне вредности, налик решењу из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chrono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библиотеке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763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924C104C-4BFF-4CA2-9522-328A587B80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E9DEE9-FCA4-4F96-955F-CD6E68E28AD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Корак по корак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250669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A70FEC9-CBBB-4C94-B83C-40A22F5D8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Основна физичка величина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592AC-0025-4064-B89B-FD081BB54C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6397" y="1484784"/>
            <a:ext cx="11379200" cy="4966815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template</a:t>
            </a:r>
            <a:r>
              <a:rPr lang="en-GB" dirty="0"/>
              <a:t> &lt;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</a:t>
            </a:r>
            <a:r>
              <a:rPr lang="en-GB" dirty="0" err="1"/>
              <a:t>ValType</a:t>
            </a:r>
            <a:r>
              <a:rPr lang="en-GB" dirty="0"/>
              <a:t>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Factor,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</a:t>
            </a:r>
            <a:r>
              <a:rPr lang="en-GB" dirty="0" err="1"/>
              <a:t>LenDim</a:t>
            </a:r>
            <a:r>
              <a:rPr lang="en-GB" dirty="0"/>
              <a:t>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</a:t>
            </a:r>
            <a:r>
              <a:rPr lang="en-GB" dirty="0" err="1"/>
              <a:t>MassDim</a:t>
            </a:r>
            <a:r>
              <a:rPr lang="en-GB" dirty="0"/>
              <a:t>,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</a:t>
            </a:r>
            <a:r>
              <a:rPr lang="en-GB" dirty="0" err="1"/>
              <a:t>TimeDim</a:t>
            </a:r>
            <a:r>
              <a:rPr lang="en-GB" dirty="0"/>
              <a:t>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</a:t>
            </a:r>
            <a:r>
              <a:rPr lang="en-GB" dirty="0" err="1"/>
              <a:t>ElcurDim</a:t>
            </a:r>
            <a:r>
              <a:rPr lang="en-GB" dirty="0"/>
              <a:t>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</a:t>
            </a:r>
            <a:r>
              <a:rPr lang="en-GB" dirty="0" err="1"/>
              <a:t>TempDim</a:t>
            </a:r>
            <a:r>
              <a:rPr lang="en-GB" dirty="0"/>
              <a:t>, 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</a:t>
            </a:r>
            <a:r>
              <a:rPr lang="en-GB" dirty="0" err="1"/>
              <a:t>AmmDim</a:t>
            </a:r>
            <a:r>
              <a:rPr lang="en-GB" dirty="0"/>
              <a:t>,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err="1">
                <a:solidFill>
                  <a:srgbClr val="7030A0"/>
                </a:solidFill>
              </a:rPr>
              <a:t>typename</a:t>
            </a:r>
            <a:r>
              <a:rPr lang="en-GB" dirty="0"/>
              <a:t> </a:t>
            </a:r>
            <a:r>
              <a:rPr lang="en-GB" dirty="0" err="1"/>
              <a:t>LumDim</a:t>
            </a:r>
            <a:r>
              <a:rPr lang="en-GB" dirty="0"/>
              <a:t>&gt;</a:t>
            </a:r>
          </a:p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class</a:t>
            </a:r>
            <a:r>
              <a:rPr lang="en-GB" dirty="0"/>
              <a:t> </a:t>
            </a:r>
            <a:r>
              <a:rPr lang="en-GB" dirty="0" err="1"/>
              <a:t>PhysicalUnit</a:t>
            </a:r>
            <a:r>
              <a:rPr lang="en-GB" dirty="0"/>
              <a:t> {...}</a:t>
            </a:r>
          </a:p>
          <a:p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ValType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може бити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int, float, double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или било који други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бројевни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тип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Factor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мора бити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std::ratio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да бисмо омогућили вредности исте </a:t>
            </a:r>
            <a:r>
              <a:rPr lang="sr-Cyrl-RS" dirty="0" err="1">
                <a:latin typeface="Arial" panose="020B0604020202020204" pitchFamily="34" charset="0"/>
                <a:cs typeface="Arial" panose="020B0604020202020204" pitchFamily="34" charset="0"/>
              </a:rPr>
              <a:t>димензионалности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, али различитих редова величине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нпр.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литри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милилитри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итд.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Све јединице ће имати придружен фактор у односу на основну СИ јединицу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нпр.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један литар је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1/1000 m</a:t>
            </a:r>
            <a:r>
              <a:rPr lang="en-GB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Седам димензија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могу бити целобројни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али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std::ratio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је боље решење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пошто дозвољава рационалне димензије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квадратни корени и тсл.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216452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RSINFO" val="ZE220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69322841284075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69322841327701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69322841327701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69322841327701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69322841327701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69322841361563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Copyright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69322841577698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69322841687073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lideNumber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Da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Copyright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Copyrigh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"/>
</p:tagLst>
</file>

<file path=ppt/theme/theme1.xml><?xml version="1.0" encoding="utf-8"?>
<a:theme xmlns:a="http://schemas.openxmlformats.org/drawingml/2006/main" name="Zuehlke">
  <a:themeElements>
    <a:clrScheme name="Zuehlke">
      <a:dk1>
        <a:srgbClr val="4D4D4D"/>
      </a:dk1>
      <a:lt1>
        <a:srgbClr val="FFFFFF"/>
      </a:lt1>
      <a:dk2>
        <a:srgbClr val="666666"/>
      </a:dk2>
      <a:lt2>
        <a:srgbClr val="CCCCCC"/>
      </a:lt2>
      <a:accent1>
        <a:srgbClr val="FF9900"/>
      </a:accent1>
      <a:accent2>
        <a:srgbClr val="CCFF00"/>
      </a:accent2>
      <a:accent3>
        <a:srgbClr val="00CC66"/>
      </a:accent3>
      <a:accent4>
        <a:srgbClr val="66CCFF"/>
      </a:accent4>
      <a:accent5>
        <a:srgbClr val="0099CC"/>
      </a:accent5>
      <a:accent6>
        <a:srgbClr val="CCCCCC"/>
      </a:accent6>
      <a:hlink>
        <a:srgbClr val="0099CC"/>
      </a:hlink>
      <a:folHlink>
        <a:srgbClr val="0099CC"/>
      </a:folHlink>
    </a:clrScheme>
    <a:fontScheme name="Zuehlke">
      <a:majorFont>
        <a:latin typeface="AA Zuehlke"/>
        <a:ea typeface=""/>
        <a:cs typeface=""/>
      </a:majorFont>
      <a:minorFont>
        <a:latin typeface="AA Zuehlk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>
          <a:noFill/>
        </a:ln>
      </a:spPr>
      <a:bodyPr rtlCol="0" anchor="ctr"/>
      <a:lstStyle>
        <a:defPPr algn="ctr">
          <a:defRPr sz="2200" dirty="0" err="1" smtClean="0">
            <a:latin typeface="AA Zuehlke" pitchFamily="2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defRPr sz="2200" dirty="0" err="1" smtClean="0">
            <a:latin typeface="AA Zuehlke" pitchFamily="2" charset="0"/>
          </a:defRPr>
        </a:defPPr>
      </a:lstStyle>
    </a:txDef>
  </a:objectDefaults>
  <a:extraClrSchemeLst>
    <a:extraClrScheme>
      <a:clrScheme name="Zuehlke">
        <a:dk1>
          <a:srgbClr val="4D4D4D"/>
        </a:dk1>
        <a:lt1>
          <a:srgbClr val="FFFFFF"/>
        </a:lt1>
        <a:dk2>
          <a:srgbClr val="666666"/>
        </a:dk2>
        <a:lt2>
          <a:srgbClr val="CCCCCC"/>
        </a:lt2>
        <a:accent1>
          <a:srgbClr val="FF9900"/>
        </a:accent1>
        <a:accent2>
          <a:srgbClr val="CCFF00"/>
        </a:accent2>
        <a:accent3>
          <a:srgbClr val="00CC66"/>
        </a:accent3>
        <a:accent4>
          <a:srgbClr val="66CCFF"/>
        </a:accent4>
        <a:accent5>
          <a:srgbClr val="0099CC"/>
        </a:accent5>
        <a:accent6>
          <a:srgbClr val="CCCCCC"/>
        </a:accent6>
        <a:hlink>
          <a:srgbClr val="0099CC"/>
        </a:hlink>
        <a:folHlink>
          <a:srgbClr val="0099CC"/>
        </a:folHlink>
      </a:clrScheme>
    </a:extraClrScheme>
  </a:extraClrSchemeLst>
  <a:extLst>
    <a:ext uri="{05A4C25C-085E-4340-85A3-A5531E510DB2}">
      <thm15:themeFamily xmlns:thm15="http://schemas.microsoft.com/office/thememl/2012/main" name="Zuehlke_en-uk_20180223(1).potx" id="{FE81361C-F24A-464F-8829-DCD768B1946A}" vid="{81F56144-8DC4-437A-A149-8FE93C80FC2E}"/>
    </a:ext>
  </a:extLst>
</a:theme>
</file>

<file path=ppt/theme/theme2.xml><?xml version="1.0" encoding="utf-8"?>
<a:theme xmlns:a="http://schemas.openxmlformats.org/drawingml/2006/main" name="Office Theme">
  <a:themeElements>
    <a:clrScheme name="Zuehlke">
      <a:dk1>
        <a:srgbClr val="4D4D4D"/>
      </a:dk1>
      <a:lt1>
        <a:srgbClr val="FFFFFF"/>
      </a:lt1>
      <a:dk2>
        <a:srgbClr val="666666"/>
      </a:dk2>
      <a:lt2>
        <a:srgbClr val="CCCCCC"/>
      </a:lt2>
      <a:accent1>
        <a:srgbClr val="FF9900"/>
      </a:accent1>
      <a:accent2>
        <a:srgbClr val="CCFF00"/>
      </a:accent2>
      <a:accent3>
        <a:srgbClr val="00CC66"/>
      </a:accent3>
      <a:accent4>
        <a:srgbClr val="66CCFF"/>
      </a:accent4>
      <a:accent5>
        <a:srgbClr val="0099CC"/>
      </a:accent5>
      <a:accent6>
        <a:srgbClr val="CCCCCC"/>
      </a:accent6>
      <a:hlink>
        <a:srgbClr val="0099CC"/>
      </a:hlink>
      <a:folHlink>
        <a:srgbClr val="0099CC"/>
      </a:folHlink>
    </a:clrScheme>
    <a:fontScheme name="Zuehlke">
      <a:majorFont>
        <a:latin typeface="AA Zuehlke"/>
        <a:ea typeface=""/>
        <a:cs typeface=""/>
      </a:majorFont>
      <a:minorFont>
        <a:latin typeface="AA Zuehlk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Zuehlke">
      <a:dk1>
        <a:srgbClr val="4D4D4D"/>
      </a:dk1>
      <a:lt1>
        <a:srgbClr val="FFFFFF"/>
      </a:lt1>
      <a:dk2>
        <a:srgbClr val="666666"/>
      </a:dk2>
      <a:lt2>
        <a:srgbClr val="CCCCCC"/>
      </a:lt2>
      <a:accent1>
        <a:srgbClr val="FF9900"/>
      </a:accent1>
      <a:accent2>
        <a:srgbClr val="CCFF00"/>
      </a:accent2>
      <a:accent3>
        <a:srgbClr val="00CC66"/>
      </a:accent3>
      <a:accent4>
        <a:srgbClr val="66CCFF"/>
      </a:accent4>
      <a:accent5>
        <a:srgbClr val="0099CC"/>
      </a:accent5>
      <a:accent6>
        <a:srgbClr val="CCCCCC"/>
      </a:accent6>
      <a:hlink>
        <a:srgbClr val="0099CC"/>
      </a:hlink>
      <a:folHlink>
        <a:srgbClr val="0099CC"/>
      </a:folHlink>
    </a:clrScheme>
    <a:fontScheme name="Zuehlke">
      <a:majorFont>
        <a:latin typeface="AA Zuehlke"/>
        <a:ea typeface=""/>
        <a:cs typeface=""/>
      </a:majorFont>
      <a:minorFont>
        <a:latin typeface="AA Zuehlk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TemplateConfiguration><![CDATA[{"elementsMetadata":[],"documentContentValidatorConfiguration":{"enableDocumentContentValidator":false,"documentContentValidatorVersion":0},"slideId":"636746835488477258","enableDocumentContentUpdater":true,"version":"1.0"}]]></TemplafySlideTemplateConfiguration>
</file>

<file path=customXml/item10.xml><?xml version="1.0" encoding="utf-8"?>
<TemplafySlideFormConfiguration><![CDATA[{"formFields":[],"formDataEntries":[]}]]></TemplafySlideFormConfiguration>
</file>

<file path=customXml/item11.xml><?xml version="1.0" encoding="utf-8"?>
<TemplafySlideTemplateConfiguration><![CDATA[{"elementsMetadata":[],"documentContentValidatorConfiguration":{"enableDocumentContentValidator":false,"documentContentValidatorVersion":0},"slideId":"636746835490666028","enableDocumentContentUpdater":true,"version":"1.0"}]]></TemplafySlideTemplateConfiguration>
</file>

<file path=customXml/item12.xml><?xml version="1.0" encoding="utf-8"?>
<TemplafySlideTemplateConfiguration><![CDATA[{"elementsMetadata":[],"documentContentValidatorConfiguration":{"enableDocumentContentValidator":false,"documentContentValidatorVersion":0},"slideId":"636746835489847964","enableDocumentContentUpdater":true,"version":"1.0"}]]></TemplafySlideTemplateConfiguration>
</file>

<file path=customXml/item13.xml><?xml version="1.0" encoding="utf-8"?>
<TemplafySlideFormConfiguration><![CDATA[{"formFields":[],"formDataEntries":[]}]]></TemplafySlideFormConfiguration>
</file>

<file path=customXml/item14.xml><?xml version="1.0" encoding="utf-8"?>
<TemplafySlideFormConfiguration><![CDATA[{"formFields":[],"formDataEntries":[]}]]></TemplafySlideFormConfiguration>
</file>

<file path=customXml/item15.xml><?xml version="1.0" encoding="utf-8"?>
<TemplafySlideTemplateConfiguration><![CDATA[{"elementsMetadata":[],"documentContentValidatorConfiguration":{"enableDocumentContentValidator":false,"documentContentValidatorVersion":0},"slideId":"636746835489847965","enableDocumentContentUpdater":true,"version":"1.0"}]]></TemplafySlideTemplateConfiguration>
</file>

<file path=customXml/item16.xml><?xml version="1.0" encoding="utf-8"?>
<TemplafySlideFormConfiguration><![CDATA[{"formFields":[],"formDataEntries":[]}]]></TemplafySlideFormConfiguration>
</file>

<file path=customXml/item17.xml><?xml version="1.0" encoding="utf-8"?>
<TemplafySlideFormConfiguration><![CDATA[{"formFields":[],"formDataEntries":[]}]]></TemplafySlideFormConfiguration>
</file>

<file path=customXml/item18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elementsMetadata":[],"documentContentValidatorConfiguration":{"enableDocumentContentValidator":false,"documentContentValidatorVersion":0},"slideId":"636746835489847964","enableDocumentContentUpdater":true,"version":"1.0"}]]></TemplafySlideTemplateConfiguration>
</file>

<file path=customXml/item3.xml><?xml version="1.0" encoding="utf-8"?>
<TemplafySlideTemplateConfiguration><![CDATA[{"elementsMetadata":[],"documentContentValidatorConfiguration":{"enableDocumentContentValidator":false,"documentContentValidatorVersion":0},"slideId":"636746835489847964","enableDocumentContentUpdater":true,"version":"1.0"}]]></TemplafySlideTemplateConfiguration>
</file>

<file path=customXml/item4.xml><?xml version="1.0" encoding="utf-8"?>
<TemplafySlideTemplateConfiguration><![CDATA[{"elementsMetadata":[],"documentContentValidatorConfiguration":{"enableDocumentContentValidator":false,"documentContentValidatorVersion":0},"slideId":"636746835490785779","enableDocumentContentUpdater":true,"version":"1.0"}]]></TemplafySlideTemplateConfiguration>
</file>

<file path=customXml/item5.xml><?xml version="1.0" encoding="utf-8"?>
<TemplafyTemplateConfiguration><![CDATA[{"elementsMetadata":[{"type":"shape","id":"4d443fb5-cc91-448a-a637-90eb920f513c","elementConfiguration":{"binding":"UserProfile.Name","disableUpdates":false,"type":"text"}},{"type":"shape","id":"9750fb9d-5aca-4747-b80f-79199a3be268","elementConfiguration":{"binding":"Form.PresentationTitle","disableUpdates":false,"type":"text"}},{"type":"shape","id":"b76abed0-d2ad-4a24-a0dc-67a4bd5822a4","elementConfiguration":{"binding":"Form.Date","disableUpdates":false,"type":"date"}},{"type":"shape","id":"9df64bc3-043b-4fe2-aefc-88e6304f6e1b","elementConfiguration":{"binding":"Form.Privacy_Information.PrivacyInformation","disableUpdates":false,"type":"text"}},{"type":"shape","id":"2c36fdf6-1f29-4667-9a2c-57c0ae008bb6","elementConfiguration":{"binding":"UserProfile.OFFICE.Company-spelling","disableUpdates":false,"type":"text"}},{"type":"shape","id":"8e8b435a-1318-4e1f-840d-6f67a74f7eda","elementConfiguration":{"format":"{{DateFormats.CustomD}}","binding":"Form.Date","disableUpdates":false,"type":"date"}}],"transformationConfigurations":[],"templateName":"","templateDescription":"","enableDocumentContentUpdater":true,"version":"1.0"}]]></TemplafyTemplateConfiguration>
</file>

<file path=customXml/item6.xml><?xml version="1.0" encoding="utf-8"?>
<TemplafySlideFormConfiguration><![CDATA[{"formFields":[],"formDataEntries":[]}]]></TemplafySlideFormConfiguration>
</file>

<file path=customXml/item7.xml><?xml version="1.0" encoding="utf-8"?>
<TemplafyFormConfiguration><![CDATA[{"formFields":[{"required":true,"helpTexts":{"prefix":"","postfix":""},"spacing":{},"type":"datePicker","name":"Date","label":"Date","fullyQualifiedName":"Date"},{"dataSource":"PrivacyInformation","displayColumn":"privacyInformation","filter":{"column":"iana","otherFieldName":"Language","fullyQualifiedOtherFieldName":"Language","otherFieldColumn":"iana","formReference":"userProfile","operator":"equals"},"hideIfNoUserInteractionRequired":false,"distinct":true,"required":false,"autoSelectFirstOption":false,"helpTexts":{"prefix":"","postfix":""},"spacing":{},"type":"dropDown","name":"Privacy_Information","label":"Privacy","fullyQualifiedName":"Privacy_Information"},{"required":true,"placeholder":"","lines":0,"helpTexts":{"prefix":"","postfix":""},"spacing":{},"type":"textBox","name":"PresentationTitle","label":"Presentation Title","fullyQualifiedName":"PresentationTitle"}],"formDataEntries":[{"name":"Date","value":"QYAqk1/wvYd5i8834c92hg=="},{"name":"Privacy_Information","value":"dTZfrWfH8H8YJPdohlLfYw=="},{"name":"PresentationTitle","value":"2wQbzzUhYx+dDE04NN92/YluLr1z8NZVX6lTSk9h5ORMB2Kpy00I/x2slNDs/AcbmpfsN5dCQa8OaDsQdIQntQ=="}]}]]></TemplafyFormConfiguration>
</file>

<file path=customXml/item8.xml><?xml version="1.0" encoding="utf-8"?>
<TemplafySlideTemplateConfiguration><![CDATA[{"elementsMetadata":[],"documentContentValidatorConfiguration":{"enableDocumentContentValidator":false,"documentContentValidatorVersion":0},"slideId":"636746835489847964","enableDocumentContentUpdater":true,"version":"1.0"}]]></TemplafySlideTemplateConfiguration>
</file>

<file path=customXml/item9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26C800B9-0A62-4CE0-90E8-2AA74AF5F007}">
  <ds:schemaRefs/>
</ds:datastoreItem>
</file>

<file path=customXml/itemProps10.xml><?xml version="1.0" encoding="utf-8"?>
<ds:datastoreItem xmlns:ds="http://schemas.openxmlformats.org/officeDocument/2006/customXml" ds:itemID="{9545B988-380D-412C-B2E0-94D7D1BA74EC}">
  <ds:schemaRefs/>
</ds:datastoreItem>
</file>

<file path=customXml/itemProps11.xml><?xml version="1.0" encoding="utf-8"?>
<ds:datastoreItem xmlns:ds="http://schemas.openxmlformats.org/officeDocument/2006/customXml" ds:itemID="{7714806D-CFB3-4471-9C31-9EDF2D18200B}">
  <ds:schemaRefs/>
</ds:datastoreItem>
</file>

<file path=customXml/itemProps12.xml><?xml version="1.0" encoding="utf-8"?>
<ds:datastoreItem xmlns:ds="http://schemas.openxmlformats.org/officeDocument/2006/customXml" ds:itemID="{7BAEB8B8-15BD-4F22-8B59-AE5829F70F16}">
  <ds:schemaRefs/>
</ds:datastoreItem>
</file>

<file path=customXml/itemProps13.xml><?xml version="1.0" encoding="utf-8"?>
<ds:datastoreItem xmlns:ds="http://schemas.openxmlformats.org/officeDocument/2006/customXml" ds:itemID="{B4AC5811-501F-4922-84D2-2CABF5383D2F}">
  <ds:schemaRefs/>
</ds:datastoreItem>
</file>

<file path=customXml/itemProps14.xml><?xml version="1.0" encoding="utf-8"?>
<ds:datastoreItem xmlns:ds="http://schemas.openxmlformats.org/officeDocument/2006/customXml" ds:itemID="{2E969443-B8FE-4AEA-A9F9-AEA0711FB32C}">
  <ds:schemaRefs/>
</ds:datastoreItem>
</file>

<file path=customXml/itemProps15.xml><?xml version="1.0" encoding="utf-8"?>
<ds:datastoreItem xmlns:ds="http://schemas.openxmlformats.org/officeDocument/2006/customXml" ds:itemID="{E1BF2EE6-D02C-4088-93E7-22DD6850B033}">
  <ds:schemaRefs/>
</ds:datastoreItem>
</file>

<file path=customXml/itemProps16.xml><?xml version="1.0" encoding="utf-8"?>
<ds:datastoreItem xmlns:ds="http://schemas.openxmlformats.org/officeDocument/2006/customXml" ds:itemID="{DF5B61E7-6ABF-4C9E-8A05-4FB90B80C663}">
  <ds:schemaRefs/>
</ds:datastoreItem>
</file>

<file path=customXml/itemProps17.xml><?xml version="1.0" encoding="utf-8"?>
<ds:datastoreItem xmlns:ds="http://schemas.openxmlformats.org/officeDocument/2006/customXml" ds:itemID="{855BDF52-291D-4C7F-A79E-09DAFB45043A}">
  <ds:schemaRefs/>
</ds:datastoreItem>
</file>

<file path=customXml/itemProps18.xml><?xml version="1.0" encoding="utf-8"?>
<ds:datastoreItem xmlns:ds="http://schemas.openxmlformats.org/officeDocument/2006/customXml" ds:itemID="{184B3D78-0A75-46A1-86C4-0034DA7A455D}">
  <ds:schemaRefs/>
</ds:datastoreItem>
</file>

<file path=customXml/itemProps2.xml><?xml version="1.0" encoding="utf-8"?>
<ds:datastoreItem xmlns:ds="http://schemas.openxmlformats.org/officeDocument/2006/customXml" ds:itemID="{4767F38D-9197-4020-99AC-1BAB13724BAE}">
  <ds:schemaRefs/>
</ds:datastoreItem>
</file>

<file path=customXml/itemProps3.xml><?xml version="1.0" encoding="utf-8"?>
<ds:datastoreItem xmlns:ds="http://schemas.openxmlformats.org/officeDocument/2006/customXml" ds:itemID="{50A9F629-B149-4518-AB84-A734052E47BF}">
  <ds:schemaRefs/>
</ds:datastoreItem>
</file>

<file path=customXml/itemProps4.xml><?xml version="1.0" encoding="utf-8"?>
<ds:datastoreItem xmlns:ds="http://schemas.openxmlformats.org/officeDocument/2006/customXml" ds:itemID="{FFA892CA-2CA4-4A36-A937-64C0E5F2D45E}">
  <ds:schemaRefs/>
</ds:datastoreItem>
</file>

<file path=customXml/itemProps5.xml><?xml version="1.0" encoding="utf-8"?>
<ds:datastoreItem xmlns:ds="http://schemas.openxmlformats.org/officeDocument/2006/customXml" ds:itemID="{25CE08FD-F7B6-4F54-8EBC-75735FE238C3}">
  <ds:schemaRefs/>
</ds:datastoreItem>
</file>

<file path=customXml/itemProps6.xml><?xml version="1.0" encoding="utf-8"?>
<ds:datastoreItem xmlns:ds="http://schemas.openxmlformats.org/officeDocument/2006/customXml" ds:itemID="{6378E72C-1CEE-4DB2-9FA3-D31D7D156315}">
  <ds:schemaRefs/>
</ds:datastoreItem>
</file>

<file path=customXml/itemProps7.xml><?xml version="1.0" encoding="utf-8"?>
<ds:datastoreItem xmlns:ds="http://schemas.openxmlformats.org/officeDocument/2006/customXml" ds:itemID="{9117BA10-B137-4884-BAD1-8347BA164335}">
  <ds:schemaRefs/>
</ds:datastoreItem>
</file>

<file path=customXml/itemProps8.xml><?xml version="1.0" encoding="utf-8"?>
<ds:datastoreItem xmlns:ds="http://schemas.openxmlformats.org/officeDocument/2006/customXml" ds:itemID="{65295AA0-5241-4F53-A6A1-56E9DB6E363F}">
  <ds:schemaRefs/>
</ds:datastoreItem>
</file>

<file path=customXml/itemProps9.xml><?xml version="1.0" encoding="utf-8"?>
<ds:datastoreItem xmlns:ds="http://schemas.openxmlformats.org/officeDocument/2006/customXml" ds:itemID="{811D14D7-787A-462F-A051-1F863A45055E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Empty_Presentation_16-9_en-uk</Template>
  <TotalTime>0</TotalTime>
  <Words>2131</Words>
  <Application>Microsoft Office PowerPoint</Application>
  <PresentationFormat>Widescreen</PresentationFormat>
  <Paragraphs>172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AA Zuehlke</vt:lpstr>
      <vt:lpstr>AA Zuehlke Medium</vt:lpstr>
      <vt:lpstr>Symbol</vt:lpstr>
      <vt:lpstr>Arial</vt:lpstr>
      <vt:lpstr>Zuehlke</vt:lpstr>
      <vt:lpstr>Димензиона анализа у језику Це++</vt:lpstr>
      <vt:lpstr>О мени</vt:lpstr>
      <vt:lpstr>Мотивација</vt:lpstr>
      <vt:lpstr>Проблем</vt:lpstr>
      <vt:lpstr>Међународни систем јединица - SI</vt:lpstr>
      <vt:lpstr>Захтеви са стварног пројекта</vt:lpstr>
      <vt:lpstr>Савремени Це++</vt:lpstr>
      <vt:lpstr>PowerPoint Presentation</vt:lpstr>
      <vt:lpstr>Основна физичка величина</vt:lpstr>
      <vt:lpstr>Конверзиони конструктор</vt:lpstr>
      <vt:lpstr>Поређења</vt:lpstr>
      <vt:lpstr>Сабирање и одузимање</vt:lpstr>
      <vt:lpstr>Множење и дељење I</vt:lpstr>
      <vt:lpstr>Множење и дељење II</vt:lpstr>
      <vt:lpstr>Множење и дељење III</vt:lpstr>
      <vt:lpstr>Конверзија у скаларе</vt:lpstr>
      <vt:lpstr>Апсолутне физичке вредности</vt:lpstr>
      <vt:lpstr>Основна апсолутна јединица</vt:lpstr>
      <vt:lpstr>Одузимање две апсолутне вредности</vt:lpstr>
      <vt:lpstr>Додавање апсолутне и релативне вредности</vt:lpstr>
      <vt:lpstr>Прављење специфичних јединица</vt:lpstr>
      <vt:lpstr>PowerPoint Presentation</vt:lpstr>
      <vt:lpstr>Научене лекције</vt:lpstr>
      <vt:lpstr>PowerPoint Presentation</vt:lpstr>
    </vt:vector>
  </TitlesOfParts>
  <Company>Zuehlke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Elisabeth Martin / JSR-JPG</dc:creator>
  <dc:description>Template is part of Tempalfy-Zuehlke</dc:description>
  <cp:lastModifiedBy>Jelic, Nikola</cp:lastModifiedBy>
  <cp:revision>156</cp:revision>
  <dcterms:created xsi:type="dcterms:W3CDTF">2018-08-08T10:52:37Z</dcterms:created>
  <dcterms:modified xsi:type="dcterms:W3CDTF">2021-04-02T06:42:41Z</dcterms:modified>
  <cp:category>Date last change: 23-08-2019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2019-10-22T11:00:18.8607773Z</vt:lpwstr>
  </property>
  <property fmtid="{D5CDD505-2E9C-101B-9397-08002B2CF9AE}" pid="3" name="TemplafyTenantId">
    <vt:lpwstr>zuehlke</vt:lpwstr>
  </property>
  <property fmtid="{D5CDD505-2E9C-101B-9397-08002B2CF9AE}" pid="4" name="TemplafyTemplateId">
    <vt:lpwstr>636746835477028291</vt:lpwstr>
  </property>
  <property fmtid="{D5CDD505-2E9C-101B-9397-08002B2CF9AE}" pid="5" name="TemplafyUserProfileId">
    <vt:lpwstr>636788279171740674</vt:lpwstr>
  </property>
  <property fmtid="{D5CDD505-2E9C-101B-9397-08002B2CF9AE}" pid="6" name="TemplafyLanguageCode">
    <vt:lpwstr>en-GB</vt:lpwstr>
  </property>
</Properties>
</file>